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4"/>
  </p:sldMasterIdLst>
  <p:notesMasterIdLst>
    <p:notesMasterId r:id="rId60"/>
  </p:notesMasterIdLst>
  <p:sldIdLst>
    <p:sldId id="256" r:id="rId5"/>
    <p:sldId id="319" r:id="rId6"/>
    <p:sldId id="257" r:id="rId7"/>
    <p:sldId id="258" r:id="rId8"/>
    <p:sldId id="259" r:id="rId9"/>
    <p:sldId id="260" r:id="rId10"/>
    <p:sldId id="261" r:id="rId11"/>
    <p:sldId id="262" r:id="rId12"/>
    <p:sldId id="263" r:id="rId13"/>
    <p:sldId id="264" r:id="rId14"/>
    <p:sldId id="265" r:id="rId15"/>
    <p:sldId id="266" r:id="rId16"/>
    <p:sldId id="321"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1" r:id="rId40"/>
    <p:sldId id="293" r:id="rId41"/>
    <p:sldId id="294" r:id="rId42"/>
    <p:sldId id="295" r:id="rId43"/>
    <p:sldId id="296" r:id="rId44"/>
    <p:sldId id="298" r:id="rId45"/>
    <p:sldId id="299" r:id="rId46"/>
    <p:sldId id="317" r:id="rId47"/>
    <p:sldId id="300" r:id="rId48"/>
    <p:sldId id="302" r:id="rId49"/>
    <p:sldId id="303" r:id="rId50"/>
    <p:sldId id="304" r:id="rId51"/>
    <p:sldId id="305" r:id="rId52"/>
    <p:sldId id="306" r:id="rId53"/>
    <p:sldId id="307" r:id="rId54"/>
    <p:sldId id="318" r:id="rId55"/>
    <p:sldId id="310" r:id="rId56"/>
    <p:sldId id="311" r:id="rId57"/>
    <p:sldId id="314" r:id="rId58"/>
    <p:sldId id="315" r:id="rId59"/>
  </p:sldIdLst>
  <p:sldSz cx="12192000" cy="6858000"/>
  <p:notesSz cx="6858000" cy="9144000"/>
  <p:embeddedFontLst>
    <p:embeddedFont>
      <p:font typeface="Calibri" panose="020F0502020204030204" pitchFamily="34" charset="0"/>
      <p:regular r:id="rId61"/>
      <p:bold r:id="rId62"/>
      <p:italic r:id="rId63"/>
      <p:boldItalic r:id="rId64"/>
    </p:embeddedFont>
    <p:embeddedFont>
      <p:font typeface="Arial Narrow" panose="020B0606020202030204" pitchFamily="34" charset="0"/>
      <p:regular r:id="rId65"/>
      <p:bold r:id="rId66"/>
      <p:italic r:id="rId67"/>
      <p:boldItalic r:id="rId68"/>
    </p:embeddedFont>
    <p:embeddedFont>
      <p:font typeface="Verdana" panose="020B0604030504040204" pitchFamily="34" charset="0"/>
      <p:regular r:id="rId69"/>
      <p:bold r:id="rId70"/>
      <p:italic r:id="rId71"/>
      <p:boldItalic r:id="rId72"/>
    </p:embeddedFont>
  </p:embeddedFontLst>
  <p:defaultTextStyle>
    <a:defPPr>
      <a:defRPr lang="fr-FR"/>
    </a:defPPr>
    <a:lvl1pPr algn="l" rtl="0" fontAlgn="base">
      <a:spcBef>
        <a:spcPct val="0"/>
      </a:spcBef>
      <a:spcAft>
        <a:spcPct val="0"/>
      </a:spcAft>
      <a:defRPr sz="1400" kern="1200">
        <a:solidFill>
          <a:srgbClr val="000000"/>
        </a:solidFill>
        <a:latin typeface="Arial" charset="0"/>
        <a:ea typeface="+mn-ea"/>
        <a:cs typeface="Arial" charset="0"/>
        <a:sym typeface="Arial" charset="0"/>
      </a:defRPr>
    </a:lvl1pPr>
    <a:lvl2pPr marL="457200" algn="l" rtl="0" fontAlgn="base">
      <a:spcBef>
        <a:spcPct val="0"/>
      </a:spcBef>
      <a:spcAft>
        <a:spcPct val="0"/>
      </a:spcAft>
      <a:defRPr sz="1400" kern="1200">
        <a:solidFill>
          <a:srgbClr val="000000"/>
        </a:solidFill>
        <a:latin typeface="Arial" charset="0"/>
        <a:ea typeface="+mn-ea"/>
        <a:cs typeface="Arial" charset="0"/>
        <a:sym typeface="Arial" charset="0"/>
      </a:defRPr>
    </a:lvl2pPr>
    <a:lvl3pPr marL="914400" algn="l" rtl="0" fontAlgn="base">
      <a:spcBef>
        <a:spcPct val="0"/>
      </a:spcBef>
      <a:spcAft>
        <a:spcPct val="0"/>
      </a:spcAft>
      <a:defRPr sz="1400" kern="1200">
        <a:solidFill>
          <a:srgbClr val="000000"/>
        </a:solidFill>
        <a:latin typeface="Arial" charset="0"/>
        <a:ea typeface="+mn-ea"/>
        <a:cs typeface="Arial" charset="0"/>
        <a:sym typeface="Arial" charset="0"/>
      </a:defRPr>
    </a:lvl3pPr>
    <a:lvl4pPr marL="1371600" algn="l" rtl="0" fontAlgn="base">
      <a:spcBef>
        <a:spcPct val="0"/>
      </a:spcBef>
      <a:spcAft>
        <a:spcPct val="0"/>
      </a:spcAft>
      <a:defRPr sz="1400" kern="1200">
        <a:solidFill>
          <a:srgbClr val="000000"/>
        </a:solidFill>
        <a:latin typeface="Arial" charset="0"/>
        <a:ea typeface="+mn-ea"/>
        <a:cs typeface="Arial" charset="0"/>
        <a:sym typeface="Arial" charset="0"/>
      </a:defRPr>
    </a:lvl4pPr>
    <a:lvl5pPr marL="1828800" algn="l" rtl="0" fontAlgn="base">
      <a:spcBef>
        <a:spcPct val="0"/>
      </a:spcBef>
      <a:spcAft>
        <a:spcPct val="0"/>
      </a:spcAft>
      <a:defRPr sz="1400" kern="1200">
        <a:solidFill>
          <a:srgbClr val="000000"/>
        </a:solidFill>
        <a:latin typeface="Arial" charset="0"/>
        <a:ea typeface="+mn-ea"/>
        <a:cs typeface="Arial" charset="0"/>
        <a:sym typeface="Arial" charset="0"/>
      </a:defRPr>
    </a:lvl5pPr>
    <a:lvl6pPr marL="2286000" algn="l" defTabSz="914400" rtl="0" eaLnBrk="1" latinLnBrk="0" hangingPunct="1">
      <a:defRPr sz="1400" kern="1200">
        <a:solidFill>
          <a:srgbClr val="000000"/>
        </a:solidFill>
        <a:latin typeface="Arial" charset="0"/>
        <a:ea typeface="+mn-ea"/>
        <a:cs typeface="Arial" charset="0"/>
        <a:sym typeface="Arial" charset="0"/>
      </a:defRPr>
    </a:lvl6pPr>
    <a:lvl7pPr marL="2743200" algn="l" defTabSz="914400" rtl="0" eaLnBrk="1" latinLnBrk="0" hangingPunct="1">
      <a:defRPr sz="1400" kern="1200">
        <a:solidFill>
          <a:srgbClr val="000000"/>
        </a:solidFill>
        <a:latin typeface="Arial" charset="0"/>
        <a:ea typeface="+mn-ea"/>
        <a:cs typeface="Arial" charset="0"/>
        <a:sym typeface="Arial" charset="0"/>
      </a:defRPr>
    </a:lvl7pPr>
    <a:lvl8pPr marL="3200400" algn="l" defTabSz="914400" rtl="0" eaLnBrk="1" latinLnBrk="0" hangingPunct="1">
      <a:defRPr sz="1400" kern="1200">
        <a:solidFill>
          <a:srgbClr val="000000"/>
        </a:solidFill>
        <a:latin typeface="Arial" charset="0"/>
        <a:ea typeface="+mn-ea"/>
        <a:cs typeface="Arial" charset="0"/>
        <a:sym typeface="Arial" charset="0"/>
      </a:defRPr>
    </a:lvl8pPr>
    <a:lvl9pPr marL="3657600" algn="l" defTabSz="914400" rtl="0" eaLnBrk="1" latinLnBrk="0" hangingPunct="1">
      <a:defRPr sz="1400" kern="1200">
        <a:solidFill>
          <a:srgbClr val="000000"/>
        </a:solidFill>
        <a:latin typeface="Arial" charset="0"/>
        <a:ea typeface="+mn-ea"/>
        <a:cs typeface="Arial" charset="0"/>
        <a:sym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FA99771-176A-4CC2-956F-590FEE12A702}">
  <a:tblStyle styleId="{6FA99771-176A-4CC2-956F-590FEE12A70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6661398-F8C6-45F0-AF60-16C28C433072}" styleName="Table_1">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rgbClr val="FFFFFF"/>
      </a:tcTxStyle>
      <a:tcStyle>
        <a:tcBdr/>
        <a:fill>
          <a:solidFill>
            <a:srgbClr val="4F81BD"/>
          </a:solidFill>
        </a:fill>
      </a:tcStyle>
    </a:lastCol>
    <a:firstCol>
      <a:tcTxStyle b="on" i="off">
        <a:font>
          <a:latin typeface="Calibri"/>
          <a:ea typeface="Calibri"/>
          <a:cs typeface="Calibri"/>
        </a:font>
        <a:srgbClr val="FFFFFF"/>
      </a:tcTxStyle>
      <a:tcStyle>
        <a:tcBdr/>
        <a:fill>
          <a:solidFill>
            <a:srgbClr val="4F81BD"/>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4F81BD"/>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4F81BD"/>
          </a:solidFill>
        </a:fill>
      </a:tcStyle>
    </a:firstRow>
    <a:neCell>
      <a:tcTxStyle/>
      <a:tcStyle>
        <a:tcBdr/>
      </a:tcStyle>
    </a:neCell>
    <a:nwCell>
      <a:tcTxStyle/>
      <a:tcStyle>
        <a:tcBdr/>
      </a:tcStyle>
    </a:nwCell>
  </a:tblStyle>
  <a:tblStyle styleId="{61521B3C-B401-4E5E-93EF-CCFD989CB72B}" styleName="Table_2">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6F890A9-2807-4EBB-B81D-B2AA78EC7F39}" styleName="Style foncé 2 - Accentuation 5/Accentuation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Style à thème 1 - Accentuation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043" autoAdjust="0"/>
  </p:normalViewPr>
  <p:slideViewPr>
    <p:cSldViewPr snapToGrid="0">
      <p:cViewPr varScale="1">
        <p:scale>
          <a:sx n="52" d="100"/>
          <a:sy n="52" d="100"/>
        </p:scale>
        <p:origin x="1136" y="60"/>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3.fntdata"/><Relationship Id="rId68" Type="http://schemas.openxmlformats.org/officeDocument/2006/relationships/font" Target="fonts/font8.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6.fntdata"/><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font" Target="fonts/font1.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4.fntdata"/><Relationship Id="rId69" Type="http://schemas.openxmlformats.org/officeDocument/2006/relationships/font" Target="fonts/font9.fntdata"/><Relationship Id="rId77"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2.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7.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font" Target="fonts/font11.fntdata"/><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E SAINT-ONGE" userId="45c23321-ed81-4dd7-aab9-e7d13c23c9d4" providerId="ADAL" clId="{D3CCBEA6-E042-450C-BE64-5CCCDBC5DB1B}"/>
    <pc:docChg chg="modSld">
      <pc:chgData name="MARTINE SAINT-ONGE" userId="45c23321-ed81-4dd7-aab9-e7d13c23c9d4" providerId="ADAL" clId="{D3CCBEA6-E042-450C-BE64-5CCCDBC5DB1B}" dt="2022-06-13T22:17:28.192" v="8" actId="20577"/>
      <pc:docMkLst>
        <pc:docMk/>
      </pc:docMkLst>
      <pc:sldChg chg="modSp">
        <pc:chgData name="MARTINE SAINT-ONGE" userId="45c23321-ed81-4dd7-aab9-e7d13c23c9d4" providerId="ADAL" clId="{D3CCBEA6-E042-450C-BE64-5CCCDBC5DB1B}" dt="2022-06-13T22:17:28.192" v="8" actId="20577"/>
        <pc:sldMkLst>
          <pc:docMk/>
          <pc:sldMk cId="0" sldId="256"/>
        </pc:sldMkLst>
        <pc:spChg chg="mod">
          <ac:chgData name="MARTINE SAINT-ONGE" userId="45c23321-ed81-4dd7-aab9-e7d13c23c9d4" providerId="ADAL" clId="{D3CCBEA6-E042-450C-BE64-5CCCDBC5DB1B}" dt="2022-06-13T22:17:28.192" v="8" actId="20577"/>
          <ac:spMkLst>
            <pc:docMk/>
            <pc:sldMk cId="0" sldId="256"/>
            <ac:spMk id="80" creationId="{00000000-0000-0000-0000-000000000000}"/>
          </ac:spMkLst>
        </pc:spChg>
      </pc:sldChg>
      <pc:sldChg chg="modSp">
        <pc:chgData name="MARTINE SAINT-ONGE" userId="45c23321-ed81-4dd7-aab9-e7d13c23c9d4" providerId="ADAL" clId="{D3CCBEA6-E042-450C-BE64-5CCCDBC5DB1B}" dt="2022-06-13T22:15:42.340" v="1" actId="20577"/>
        <pc:sldMkLst>
          <pc:docMk/>
          <pc:sldMk cId="0" sldId="317"/>
        </pc:sldMkLst>
        <pc:spChg chg="mod">
          <ac:chgData name="MARTINE SAINT-ONGE" userId="45c23321-ed81-4dd7-aab9-e7d13c23c9d4" providerId="ADAL" clId="{D3CCBEA6-E042-450C-BE64-5CCCDBC5DB1B}" dt="2022-06-13T22:15:42.340" v="1" actId="20577"/>
          <ac:spMkLst>
            <pc:docMk/>
            <pc:sldMk cId="0" sldId="317"/>
            <ac:spMk id="326"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Google Shape;3;n"/>
          <p:cNvSpPr txBox="1">
            <a:spLocks noGrp="1"/>
          </p:cNvSpPr>
          <p:nvPr>
            <p:ph type="hdr" idx="2"/>
          </p:nvPr>
        </p:nvSpPr>
        <p:spPr bwMode="auto">
          <a:xfrm>
            <a:off x="0" y="0"/>
            <a:ext cx="2971800" cy="458788"/>
          </a:xfrm>
          <a:prstGeom prst="rect">
            <a:avLst/>
          </a:prstGeom>
          <a:noFill/>
          <a:ln w="9525">
            <a:noFill/>
            <a:miter lim="800000"/>
            <a:headEnd/>
            <a:tailEnd/>
          </a:ln>
        </p:spPr>
        <p:txBody>
          <a:bodyPr vert="horz" wrap="square" lIns="91425" tIns="45700" rIns="91425" bIns="45700" numCol="1" anchor="t" anchorCtr="0" compatLnSpc="1">
            <a:prstTxWarp prst="textNoShape">
              <a:avLst/>
            </a:prstTxWarp>
          </a:bodyPr>
          <a:lstStyle>
            <a:lvl1pPr>
              <a:buClr>
                <a:srgbClr val="000000"/>
              </a:buClr>
              <a:buSzPts val="1400"/>
              <a:buFont typeface="Arial" charset="0"/>
              <a:buNone/>
              <a:defRPr sz="1200">
                <a:latin typeface="Calibri" pitchFamily="34" charset="0"/>
                <a:cs typeface="Calibri" pitchFamily="34" charset="0"/>
                <a:sym typeface="Calibri" pitchFamily="34" charset="0"/>
              </a:defRPr>
            </a:lvl1pPr>
          </a:lstStyle>
          <a:p>
            <a:endParaRPr lang="fr-FR"/>
          </a:p>
        </p:txBody>
      </p:sp>
      <p:sp>
        <p:nvSpPr>
          <p:cNvPr id="12291" name="Google Shape;4;n"/>
          <p:cNvSpPr txBox="1">
            <a:spLocks noGrp="1"/>
          </p:cNvSpPr>
          <p:nvPr>
            <p:ph type="dt" idx="10"/>
          </p:nvPr>
        </p:nvSpPr>
        <p:spPr bwMode="auto">
          <a:xfrm>
            <a:off x="3884613" y="0"/>
            <a:ext cx="2971800" cy="458788"/>
          </a:xfrm>
          <a:prstGeom prst="rect">
            <a:avLst/>
          </a:prstGeom>
          <a:noFill/>
          <a:ln w="9525">
            <a:noFill/>
            <a:miter lim="800000"/>
            <a:headEnd/>
            <a:tailEnd/>
          </a:ln>
        </p:spPr>
        <p:txBody>
          <a:bodyPr vert="horz" wrap="square" lIns="91425" tIns="45700" rIns="91425" bIns="45700" numCol="1" anchor="t" anchorCtr="0" compatLnSpc="1">
            <a:prstTxWarp prst="textNoShape">
              <a:avLst/>
            </a:prstTxWarp>
          </a:bodyPr>
          <a:lstStyle>
            <a:lvl1pPr algn="r">
              <a:buClr>
                <a:srgbClr val="000000"/>
              </a:buClr>
              <a:buSzPts val="1400"/>
              <a:buFont typeface="Arial" charset="0"/>
              <a:buNone/>
              <a:defRPr sz="1200">
                <a:latin typeface="Calibri" pitchFamily="34" charset="0"/>
                <a:cs typeface="Calibri" pitchFamily="34" charset="0"/>
                <a:sym typeface="Calibri" pitchFamily="34" charset="0"/>
              </a:defRPr>
            </a:lvl1pPr>
          </a:lstStyle>
          <a:p>
            <a:endParaRPr lang="fr-FR"/>
          </a:p>
        </p:txBody>
      </p:sp>
      <p:sp>
        <p:nvSpPr>
          <p:cNvPr id="12292" name="Google Shape;5;n"/>
          <p:cNvSpPr>
            <a:spLocks noGrp="1" noRot="1" noChangeAspect="1"/>
          </p:cNvSpPr>
          <p:nvPr>
            <p:ph type="sldImg" idx="3"/>
          </p:nvPr>
        </p:nvSpPr>
        <p:spPr bwMode="auto">
          <a:xfrm>
            <a:off x="685800" y="1143000"/>
            <a:ext cx="5486400" cy="3086100"/>
          </a:xfrm>
          <a:custGeom>
            <a:avLst/>
            <a:gdLst/>
            <a:ahLst/>
            <a:cxnLst>
              <a:cxn ang="0">
                <a:pos x="0" y="0"/>
              </a:cxn>
              <a:cxn ang="0">
                <a:pos x="120000" y="0"/>
              </a:cxn>
              <a:cxn ang="0">
                <a:pos x="120000" y="120000"/>
              </a:cxn>
              <a:cxn ang="0">
                <a:pos x="0" y="120000"/>
              </a:cxn>
            </a:cxnLst>
            <a:rect l="0" t="0"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93" name="Google Shape;6;n"/>
          <p:cNvSpPr txBox="1">
            <a:spLocks noGrp="1"/>
          </p:cNvSpPr>
          <p:nvPr>
            <p:ph type="body" idx="1"/>
          </p:nvPr>
        </p:nvSpPr>
        <p:spPr bwMode="auto">
          <a:xfrm>
            <a:off x="685800" y="4400550"/>
            <a:ext cx="5486400" cy="3600450"/>
          </a:xfrm>
          <a:prstGeom prst="rect">
            <a:avLst/>
          </a:prstGeom>
          <a:noFill/>
          <a:ln w="9525">
            <a:noFill/>
            <a:miter lim="800000"/>
            <a:headEnd/>
            <a:tailEnd/>
          </a:ln>
        </p:spPr>
        <p:txBody>
          <a:bodyPr vert="horz" wrap="square" lIns="91425" tIns="45700" rIns="91425" bIns="45700" numCol="1" anchor="t" anchorCtr="0" compatLnSpc="1">
            <a:prstTxWarp prst="textNoShape">
              <a:avLst/>
            </a:prstTxWarp>
          </a:bodyPr>
          <a:lstStyle/>
          <a:p>
            <a:pPr lvl="0"/>
            <a:endParaRPr lang="fr-FR">
              <a:sym typeface="Arial" charset="0"/>
            </a:endParaRPr>
          </a:p>
        </p:txBody>
      </p:sp>
      <p:sp>
        <p:nvSpPr>
          <p:cNvPr id="12294" name="Google Shape;7;n"/>
          <p:cNvSpPr txBox="1">
            <a:spLocks noGrp="1"/>
          </p:cNvSpPr>
          <p:nvPr>
            <p:ph type="ftr" idx="11"/>
          </p:nvPr>
        </p:nvSpPr>
        <p:spPr bwMode="auto">
          <a:xfrm>
            <a:off x="0" y="8685213"/>
            <a:ext cx="2971800" cy="458787"/>
          </a:xfrm>
          <a:prstGeom prst="rect">
            <a:avLst/>
          </a:prstGeom>
          <a:noFill/>
          <a:ln w="9525">
            <a:noFill/>
            <a:miter lim="800000"/>
            <a:headEnd/>
            <a:tailEnd/>
          </a:ln>
        </p:spPr>
        <p:txBody>
          <a:bodyPr vert="horz" wrap="square" lIns="91425" tIns="45700" rIns="91425" bIns="45700" numCol="1" anchor="b" anchorCtr="0" compatLnSpc="1">
            <a:prstTxWarp prst="textNoShape">
              <a:avLst/>
            </a:prstTxWarp>
          </a:bodyPr>
          <a:lstStyle>
            <a:lvl1pPr>
              <a:buClr>
                <a:srgbClr val="000000"/>
              </a:buClr>
              <a:buSzPts val="1400"/>
              <a:buFont typeface="Arial" charset="0"/>
              <a:buNone/>
              <a:defRPr sz="1200">
                <a:latin typeface="Calibri" pitchFamily="34" charset="0"/>
                <a:cs typeface="Calibri" pitchFamily="34" charset="0"/>
                <a:sym typeface="Calibri" pitchFamily="34" charset="0"/>
              </a:defRPr>
            </a:lvl1pPr>
          </a:lstStyle>
          <a:p>
            <a:endParaRPr lang="fr-FR"/>
          </a:p>
        </p:txBody>
      </p:sp>
      <p:sp>
        <p:nvSpPr>
          <p:cNvPr id="12295" name="Google Shape;8;n"/>
          <p:cNvSpPr txBox="1">
            <a:spLocks noGrp="1"/>
          </p:cNvSpPr>
          <p:nvPr>
            <p:ph type="sldNum" idx="12"/>
          </p:nvPr>
        </p:nvSpPr>
        <p:spPr bwMode="auto">
          <a:xfrm>
            <a:off x="3884613" y="8685213"/>
            <a:ext cx="2971800" cy="458787"/>
          </a:xfrm>
          <a:prstGeom prst="rect">
            <a:avLst/>
          </a:prstGeom>
          <a:noFill/>
          <a:ln w="9525">
            <a:noFill/>
            <a:miter lim="800000"/>
            <a:headEnd/>
            <a:tailEnd/>
          </a:ln>
        </p:spPr>
        <p:txBody>
          <a:bodyPr vert="horz" wrap="square" lIns="91425" tIns="45700" rIns="91425" bIns="45700" numCol="1" anchor="b" anchorCtr="0" compatLnSpc="1">
            <a:prstTxWarp prst="textNoShape">
              <a:avLst/>
            </a:prstTxWarp>
          </a:bodyPr>
          <a:lstStyle>
            <a:lvl1pPr algn="r">
              <a:buClr>
                <a:srgbClr val="000000"/>
              </a:buClr>
              <a:buFont typeface="Arial" charset="0"/>
              <a:buNone/>
              <a:defRPr sz="1200">
                <a:latin typeface="Calibri" pitchFamily="34" charset="0"/>
                <a:cs typeface="Calibri" pitchFamily="34" charset="0"/>
                <a:sym typeface="Calibri" pitchFamily="34" charset="0"/>
              </a:defRPr>
            </a:lvl1pPr>
          </a:lstStyle>
          <a:p>
            <a:fld id="{921C89EB-E1F0-48FE-8358-59BA9F0C2DD1}" type="slidenum">
              <a:rPr lang="fr-CA"/>
              <a:pPr/>
              <a:t>‹N°›</a:t>
            </a:fld>
            <a:endParaRPr lang="fr-F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457200" indent="-22860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marL="742950" lvl="1" indent="-28575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marL="1143000" lvl="2" indent="-22860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marL="1600200" lvl="3" indent="-22860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marL="2057400" lvl="4" indent="-228600"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337" name="Google Shape;76;p1:notes"/>
          <p:cNvSpPr txBox="1">
            <a:spLocks noGrp="1"/>
          </p:cNvSpPr>
          <p:nvPr>
            <p:ph type="body" idx="1"/>
          </p:nvPr>
        </p:nvSpPr>
        <p:spPr>
          <a:ln/>
        </p:spPr>
        <p:txBody>
          <a:bodyPr/>
          <a:lstStyle/>
          <a:p>
            <a:pPr marL="0" indent="0" eaLnBrk="1" hangingPunct="1">
              <a:spcBef>
                <a:spcPts val="363"/>
              </a:spcBef>
              <a:buSzPts val="1400"/>
            </a:pPr>
            <a:endParaRPr lang="fr-FR" sz="1200" dirty="0">
              <a:latin typeface="Calibri" pitchFamily="34" charset="0"/>
              <a:cs typeface="Calibri" pitchFamily="34" charset="0"/>
              <a:sym typeface="Calibri" pitchFamily="34" charset="0"/>
            </a:endParaRPr>
          </a:p>
        </p:txBody>
      </p:sp>
      <p:sp>
        <p:nvSpPr>
          <p:cNvPr id="14338" name="Google Shape;77;p1:notes"/>
          <p:cNvSpPr>
            <a:spLocks noGrp="1" noRot="1" noChangeAspect="1"/>
          </p:cNvSpPr>
          <p:nvPr>
            <p:ph type="sldImg" idx="2"/>
          </p:nvPr>
        </p:nvSpPr>
        <p:spPr>
          <a:noFill/>
          <a:ln>
            <a:headEnd/>
            <a:tailEn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41;g132835cef10_0_124:notes"/>
          <p:cNvSpPr>
            <a:spLocks noGrp="1" noRot="1" noChangeAspect="1"/>
          </p:cNvSpPr>
          <p:nvPr>
            <p:ph type="sldImg" idx="2"/>
          </p:nvPr>
        </p:nvSpPr>
        <p:spPr>
          <a:noFill/>
          <a:ln>
            <a:headEnd/>
            <a:tailEnd/>
          </a:ln>
        </p:spPr>
      </p:sp>
      <p:sp>
        <p:nvSpPr>
          <p:cNvPr id="142" name="Google Shape;142;g132835cef10_0_124:notes"/>
          <p:cNvSpPr txBox="1">
            <a:spLocks noGrp="1"/>
          </p:cNvSpPr>
          <p:nvPr>
            <p:ph type="body" idx="1"/>
          </p:nvPr>
        </p:nvSpPr>
        <p:spPr/>
        <p:txBody>
          <a:bodyPr spcFirstLastPara="1">
            <a:noAutofit/>
          </a:bodyPr>
          <a:lstStyle/>
          <a:p>
            <a:pPr marL="139700" indent="0" eaLnBrk="1" fontAlgn="auto" hangingPunct="1">
              <a:spcBef>
                <a:spcPts val="360"/>
              </a:spcBef>
              <a:spcAft>
                <a:spcPts val="0"/>
              </a:spcAft>
              <a:buSzPts val="1400"/>
              <a:buFont typeface="Arial"/>
              <a:buNone/>
              <a:defRPr/>
            </a:pPr>
            <a:r>
              <a:rPr lang="fr-CA" sz="1200" dirty="0">
                <a:solidFill>
                  <a:schemeClr val="dk1"/>
                </a:solidFill>
                <a:latin typeface="Calibri"/>
                <a:ea typeface="Calibri"/>
                <a:cs typeface="Calibri"/>
                <a:sym typeface="Calibri"/>
              </a:rPr>
              <a:t>Julien</a:t>
            </a:r>
          </a:p>
          <a:p>
            <a:pPr indent="-317500" eaLnBrk="1" fontAlgn="auto" hangingPunct="1">
              <a:spcBef>
                <a:spcPts val="360"/>
              </a:spcBef>
              <a:spcAft>
                <a:spcPts val="0"/>
              </a:spcAft>
              <a:buSzPts val="1400"/>
              <a:buFont typeface="Arial"/>
              <a:buAutoNum type="arabicPeriod"/>
              <a:defRPr/>
            </a:pPr>
            <a:r>
              <a:rPr lang="fr-CA" sz="1200" dirty="0">
                <a:solidFill>
                  <a:schemeClr val="dk1"/>
                </a:solidFill>
                <a:latin typeface="Calibri"/>
                <a:ea typeface="Calibri"/>
                <a:cs typeface="Calibri"/>
                <a:sym typeface="Calibri"/>
              </a:rPr>
              <a:t>Date, heure, Lieu de l’incendie, Nb de personne permise </a:t>
            </a:r>
            <a:r>
              <a:rPr lang="fr-CA" sz="1200" dirty="0" err="1">
                <a:solidFill>
                  <a:schemeClr val="dk1"/>
                </a:solidFill>
                <a:latin typeface="Calibri"/>
                <a:ea typeface="Calibri"/>
                <a:cs typeface="Calibri"/>
                <a:sym typeface="Calibri"/>
              </a:rPr>
              <a:t>etc</a:t>
            </a:r>
            <a:endParaRPr sz="1200" dirty="0">
              <a:solidFill>
                <a:schemeClr val="dk1"/>
              </a:solidFill>
              <a:latin typeface="Calibri"/>
              <a:ea typeface="Calibri"/>
              <a:cs typeface="Calibri"/>
              <a:sym typeface="Calibri"/>
            </a:endParaRPr>
          </a:p>
          <a:p>
            <a:pPr indent="-317500" eaLnBrk="1" fontAlgn="auto" hangingPunct="1">
              <a:spcBef>
                <a:spcPts val="0"/>
              </a:spcBef>
              <a:spcAft>
                <a:spcPts val="0"/>
              </a:spcAft>
              <a:buSzPts val="1400"/>
              <a:buFont typeface="Arial"/>
              <a:buAutoNum type="arabicPeriod"/>
              <a:defRPr/>
            </a:pPr>
            <a:r>
              <a:rPr lang="fr-CA" sz="1200" dirty="0">
                <a:solidFill>
                  <a:schemeClr val="dk1"/>
                </a:solidFill>
                <a:latin typeface="Calibri"/>
                <a:ea typeface="Calibri"/>
                <a:cs typeface="Calibri"/>
                <a:sym typeface="Calibri"/>
              </a:rPr>
              <a:t>Bien qu’important (observateurs uniquement)</a:t>
            </a:r>
          </a:p>
          <a:p>
            <a:pPr indent="-317500" eaLnBrk="1" fontAlgn="auto" hangingPunct="1">
              <a:spcBef>
                <a:spcPts val="0"/>
              </a:spcBef>
              <a:spcAft>
                <a:spcPts val="0"/>
              </a:spcAft>
              <a:buSzPts val="1400"/>
              <a:buFont typeface="Arial"/>
              <a:buAutoNum type="arabicPeriod"/>
              <a:defRPr/>
            </a:pPr>
            <a:endParaRPr lang="fr-CA" sz="1200" dirty="0">
              <a:solidFill>
                <a:schemeClr val="dk1"/>
              </a:solidFill>
              <a:latin typeface="Calibri"/>
              <a:ea typeface="Calibri"/>
              <a:cs typeface="Calibri"/>
              <a:sym typeface="Calibri"/>
            </a:endParaRPr>
          </a:p>
          <a:p>
            <a:pPr indent="-317500" eaLnBrk="1" fontAlgn="auto" hangingPunct="1">
              <a:spcBef>
                <a:spcPts val="0"/>
              </a:spcBef>
              <a:spcAft>
                <a:spcPts val="0"/>
              </a:spcAft>
              <a:buSzPts val="1400"/>
              <a:buFont typeface="Arial"/>
              <a:buAutoNum type="arabicPeriod"/>
              <a:defRPr/>
            </a:pPr>
            <a:r>
              <a:rPr lang="fr-CA" sz="1200" dirty="0">
                <a:solidFill>
                  <a:schemeClr val="dk1"/>
                </a:solidFill>
                <a:latin typeface="Calibri"/>
                <a:ea typeface="Calibri"/>
                <a:cs typeface="Calibri"/>
                <a:sym typeface="Calibri"/>
              </a:rPr>
              <a:t>Ponctualité (exemple de Julien)</a:t>
            </a:r>
            <a:endParaRPr sz="1200" dirty="0">
              <a:solidFill>
                <a:schemeClr val="dk1"/>
              </a:solidFill>
              <a:latin typeface="Calibri"/>
              <a:ea typeface="Calibri"/>
              <a:cs typeface="Calibri"/>
              <a:sym typeface="Calibri"/>
            </a:endParaRPr>
          </a:p>
          <a:p>
            <a:pPr indent="0" eaLnBrk="1" fontAlgn="auto" hangingPunct="1">
              <a:spcBef>
                <a:spcPts val="360"/>
              </a:spcBef>
              <a:spcAft>
                <a:spcPts val="0"/>
              </a:spcAft>
              <a:buSzPts val="1400"/>
              <a:buFont typeface="Arial"/>
              <a:buNone/>
              <a:defRPr/>
            </a:pPr>
            <a:endParaRPr sz="1200" dirty="0">
              <a:solidFill>
                <a:schemeClr val="dk1"/>
              </a:solidFill>
              <a:latin typeface="Calibri"/>
              <a:ea typeface="Calibri"/>
              <a:cs typeface="Calibri"/>
              <a:sym typeface="Calibri"/>
            </a:endParaRPr>
          </a:p>
        </p:txBody>
      </p:sp>
      <p:sp>
        <p:nvSpPr>
          <p:cNvPr id="30723" name="Google Shape;143;g132835cef10_0_124:notes"/>
          <p:cNvSpPr>
            <a:spLocks noGrp="1"/>
          </p:cNvSpPr>
          <p:nvPr>
            <p:ph type="sldNum" sz="quarter" idx="12"/>
          </p:nvPr>
        </p:nvSpPr>
        <p:spPr>
          <a:noFill/>
        </p:spPr>
        <p:txBody>
          <a:bodyPr/>
          <a:lstStyle/>
          <a:p>
            <a:fld id="{669CED6D-6FA2-49EB-BEC0-F963D5890B33}" type="slidenum">
              <a:rPr lang="fr-CA" sz="1400">
                <a:latin typeface="Arial" charset="0"/>
                <a:cs typeface="Arial" charset="0"/>
                <a:sym typeface="Arial" charset="0"/>
              </a:rPr>
              <a:pPr/>
              <a:t>10</a:t>
            </a:fld>
            <a:endParaRPr lang="fr-FR" sz="1400">
              <a:latin typeface="Arial" charset="0"/>
              <a:cs typeface="Arial" charset="0"/>
              <a:sym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151;g11d0989d129_0_30:notes"/>
          <p:cNvSpPr>
            <a:spLocks noGrp="1" noRot="1" noChangeAspect="1"/>
          </p:cNvSpPr>
          <p:nvPr>
            <p:ph type="sldImg" idx="2"/>
          </p:nvPr>
        </p:nvSpPr>
        <p:spPr>
          <a:noFill/>
          <a:ln w="9525">
            <a:miter lim="800000"/>
          </a:ln>
        </p:spPr>
      </p:sp>
      <p:sp>
        <p:nvSpPr>
          <p:cNvPr id="32770" name="Google Shape;152;g11d0989d129_0_30:notes"/>
          <p:cNvSpPr txBox="1">
            <a:spLocks noGrp="1"/>
          </p:cNvSpPr>
          <p:nvPr>
            <p:ph type="body" idx="1"/>
          </p:nvPr>
        </p:nvSpPr>
        <p:spPr>
          <a:noFill/>
          <a:ln/>
        </p:spPr>
        <p:txBody>
          <a:bodyPr/>
          <a:lstStyle/>
          <a:p>
            <a:pPr marL="0" indent="0" eaLnBrk="1" hangingPunct="1">
              <a:buSzPts val="1400"/>
            </a:pPr>
            <a:r>
              <a:rPr lang="fr-CA" sz="1200" dirty="0">
                <a:latin typeface="Calibri" pitchFamily="34" charset="0"/>
                <a:cs typeface="Calibri" pitchFamily="34" charset="0"/>
                <a:sym typeface="Calibri" pitchFamily="34" charset="0"/>
              </a:rPr>
              <a:t>Julien</a:t>
            </a:r>
          </a:p>
          <a:p>
            <a:pPr marL="0" indent="0" eaLnBrk="1" hangingPunct="1">
              <a:buSzPts val="1400"/>
            </a:pPr>
            <a:endParaRPr lang="fr-CA" sz="1200" dirty="0">
              <a:latin typeface="Calibri" pitchFamily="34" charset="0"/>
              <a:cs typeface="Calibri" pitchFamily="34" charset="0"/>
              <a:sym typeface="Calibri" pitchFamily="34" charset="0"/>
            </a:endParaRPr>
          </a:p>
          <a:p>
            <a:pPr marL="0" indent="0" eaLnBrk="1" hangingPunct="1">
              <a:buSzPts val="1400"/>
            </a:pPr>
            <a:r>
              <a:rPr lang="fr-CA" sz="1200" dirty="0">
                <a:latin typeface="Calibri" pitchFamily="34" charset="0"/>
                <a:cs typeface="Calibri" pitchFamily="34" charset="0"/>
                <a:sym typeface="Calibri" pitchFamily="34" charset="0"/>
              </a:rPr>
              <a:t> La réponse est B). Le guide est récent et certains gestionnaires pourraient être réticent à l’idée de devoir reformer son personnel qui est en maitrise des anciennes stratégies. Le SSI se doit de quand même lui présenter les nouvelles stratégies et les différents avantages qu’elles apportent afin qu’il puisse prendre une décision éclairée. Les anciens scénarios évacuent les mêmes compartiments que le nouveau guide et même plus. Il est donc possible de faire l’évaluation de la même manière que le nouveau guide, ce qui permet une uniformisation des évaluations, malgré la stratégie différente.</a:t>
            </a:r>
          </a:p>
        </p:txBody>
      </p:sp>
      <p:sp>
        <p:nvSpPr>
          <p:cNvPr id="32771" name="Google Shape;153;g11d0989d129_0_30:notes"/>
          <p:cNvSpPr>
            <a:spLocks noGrp="1"/>
          </p:cNvSpPr>
          <p:nvPr>
            <p:ph type="sldNum" sz="quarter" idx="12"/>
          </p:nvPr>
        </p:nvSpPr>
        <p:spPr>
          <a:noFill/>
        </p:spPr>
        <p:txBody>
          <a:bodyPr/>
          <a:lstStyle/>
          <a:p>
            <a:fld id="{DB39EAD8-F405-4186-8C59-DA5F2081F9B2}" type="slidenum">
              <a:rPr lang="fr-CA" sz="1400">
                <a:latin typeface="Arial" charset="0"/>
                <a:cs typeface="Arial" charset="0"/>
                <a:sym typeface="Arial" charset="0"/>
              </a:rPr>
              <a:pPr/>
              <a:t>11</a:t>
            </a:fld>
            <a:endParaRPr lang="fr-CA" sz="1400">
              <a:latin typeface="Arial" charset="0"/>
              <a:cs typeface="Arial" charset="0"/>
              <a:sym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817" name="Google Shape;159;g11d0989d129_0_37:notes"/>
          <p:cNvSpPr>
            <a:spLocks noGrp="1" noRot="1" noChangeAspect="1"/>
          </p:cNvSpPr>
          <p:nvPr>
            <p:ph type="sldImg" idx="2"/>
          </p:nvPr>
        </p:nvSpPr>
        <p:spPr>
          <a:noFill/>
          <a:ln>
            <a:headEnd/>
            <a:tailEnd/>
          </a:ln>
        </p:spPr>
      </p:sp>
      <p:sp>
        <p:nvSpPr>
          <p:cNvPr id="34818" name="Google Shape;160;g11d0989d129_0_37:notes"/>
          <p:cNvSpPr txBox="1">
            <a:spLocks noGrp="1"/>
          </p:cNvSpPr>
          <p:nvPr>
            <p:ph type="body" idx="1"/>
          </p:nvPr>
        </p:nvSpPr>
        <p:spPr>
          <a:ln/>
        </p:spPr>
        <p:txBody>
          <a:bodyPr/>
          <a:lstStyle/>
          <a:p>
            <a:pPr marL="0" indent="0" eaLnBrk="1" hangingPunct="1">
              <a:spcBef>
                <a:spcPts val="363"/>
              </a:spcBef>
              <a:buSzPts val="1400"/>
            </a:pPr>
            <a:r>
              <a:rPr lang="fr-CA" sz="1200" dirty="0">
                <a:latin typeface="Calibri" pitchFamily="34" charset="0"/>
                <a:cs typeface="Calibri" pitchFamily="34" charset="0"/>
                <a:sym typeface="Calibri" pitchFamily="34" charset="0"/>
              </a:rPr>
              <a:t>Julien</a:t>
            </a:r>
          </a:p>
          <a:p>
            <a:pPr marL="0" indent="0" eaLnBrk="1" hangingPunct="1">
              <a:spcBef>
                <a:spcPts val="363"/>
              </a:spcBef>
              <a:buSzPts val="1400"/>
            </a:pPr>
            <a:r>
              <a:rPr lang="fr-CA" sz="1200" dirty="0">
                <a:latin typeface="Calibri" pitchFamily="34" charset="0"/>
                <a:cs typeface="Calibri" pitchFamily="34" charset="0"/>
                <a:sym typeface="Calibri" pitchFamily="34" charset="0"/>
              </a:rPr>
              <a:t>3. Technique de la sandwich Point fort, point à corriger, point fort</a:t>
            </a:r>
            <a:endParaRPr lang="fr-FR" sz="1200" dirty="0">
              <a:latin typeface="Calibri" pitchFamily="34" charset="0"/>
              <a:cs typeface="Calibri" pitchFamily="34" charset="0"/>
              <a:sym typeface="Calibri" pitchFamily="34" charset="0"/>
            </a:endParaRPr>
          </a:p>
        </p:txBody>
      </p:sp>
      <p:sp>
        <p:nvSpPr>
          <p:cNvPr id="34819" name="Google Shape;161;g11d0989d129_0_37:notes"/>
          <p:cNvSpPr>
            <a:spLocks noGrp="1"/>
          </p:cNvSpPr>
          <p:nvPr>
            <p:ph type="sldNum" sz="quarter" idx="12"/>
          </p:nvPr>
        </p:nvSpPr>
        <p:spPr>
          <a:noFill/>
        </p:spPr>
        <p:txBody>
          <a:bodyPr/>
          <a:lstStyle/>
          <a:p>
            <a:fld id="{76E63110-B861-4204-A862-C07782DC309F}" type="slidenum">
              <a:rPr lang="fr-CA" sz="1400">
                <a:latin typeface="Arial" charset="0"/>
                <a:cs typeface="Arial" charset="0"/>
                <a:sym typeface="Arial" charset="0"/>
              </a:rPr>
              <a:pPr/>
              <a:t>12</a:t>
            </a:fld>
            <a:endParaRPr lang="fr-FR" sz="1400">
              <a:latin typeface="Arial" charset="0"/>
              <a:cs typeface="Arial" charset="0"/>
              <a:sym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3" name="Google Shape;169;g132835cef10_0_115:notes"/>
          <p:cNvSpPr>
            <a:spLocks noGrp="1" noRot="1" noChangeAspect="1"/>
          </p:cNvSpPr>
          <p:nvPr>
            <p:ph type="sldImg" idx="2"/>
          </p:nvPr>
        </p:nvSpPr>
        <p:spPr>
          <a:ln>
            <a:headEnd/>
            <a:tailEnd/>
          </a:ln>
        </p:spPr>
      </p:sp>
      <p:sp>
        <p:nvSpPr>
          <p:cNvPr id="38914" name="Google Shape;170;g132835cef10_0_115:notes"/>
          <p:cNvSpPr txBox="1">
            <a:spLocks noGrp="1"/>
          </p:cNvSpPr>
          <p:nvPr>
            <p:ph type="body" idx="1"/>
          </p:nvPr>
        </p:nvSpPr>
        <p:spPr/>
        <p:txBody>
          <a:bodyPr/>
          <a:lstStyle/>
          <a:p>
            <a:pPr marL="0" indent="0" eaLnBrk="1" hangingPunct="1">
              <a:spcBef>
                <a:spcPts val="363"/>
              </a:spcBef>
              <a:buSzPts val="1400"/>
            </a:pPr>
            <a:r>
              <a:rPr lang="fr-CA" sz="1200" dirty="0">
                <a:latin typeface="Calibri" pitchFamily="34" charset="0"/>
                <a:cs typeface="Calibri" pitchFamily="34" charset="0"/>
                <a:sym typeface="Calibri" pitchFamily="34" charset="0"/>
              </a:rPr>
              <a:t>Julien</a:t>
            </a:r>
          </a:p>
          <a:p>
            <a:pPr marL="0" indent="0" eaLnBrk="1" hangingPunct="1">
              <a:spcBef>
                <a:spcPts val="363"/>
              </a:spcBef>
              <a:buSzPts val="1400"/>
            </a:pPr>
            <a:r>
              <a:rPr lang="fr-CA" sz="1200" dirty="0">
                <a:latin typeface="Calibri" pitchFamily="34" charset="0"/>
                <a:cs typeface="Calibri" pitchFamily="34" charset="0"/>
                <a:sym typeface="Calibri" pitchFamily="34" charset="0"/>
              </a:rPr>
              <a:t>Éviter de se faire prendre</a:t>
            </a:r>
            <a:endParaRPr lang="fr-FR" sz="1200" dirty="0">
              <a:latin typeface="Calibri" pitchFamily="34" charset="0"/>
              <a:cs typeface="Calibri" pitchFamily="34" charset="0"/>
              <a:sym typeface="Calibri" pitchFamily="34" charset="0"/>
            </a:endParaRPr>
          </a:p>
          <a:p>
            <a:pPr marL="0" indent="0" eaLnBrk="1" hangingPunct="1">
              <a:spcBef>
                <a:spcPts val="363"/>
              </a:spcBef>
              <a:buSzPts val="1400"/>
            </a:pPr>
            <a:r>
              <a:rPr lang="fr-CA" sz="1200" dirty="0">
                <a:latin typeface="Calibri" pitchFamily="34" charset="0"/>
                <a:cs typeface="Calibri" pitchFamily="34" charset="0"/>
                <a:sym typeface="Calibri" pitchFamily="34" charset="0"/>
              </a:rPr>
              <a:t>Permet de faire un suivi réciproque et est même utile en dehors du cadre de la prévention</a:t>
            </a:r>
            <a:br>
              <a:rPr lang="fr-CA" sz="1200" dirty="0">
                <a:latin typeface="Calibri" pitchFamily="34" charset="0"/>
                <a:cs typeface="Calibri" pitchFamily="34" charset="0"/>
                <a:sym typeface="Calibri" pitchFamily="34" charset="0"/>
              </a:rPr>
            </a:br>
            <a:r>
              <a:rPr lang="fr-CA" sz="1200" dirty="0">
                <a:latin typeface="Calibri" pitchFamily="34" charset="0"/>
                <a:cs typeface="Calibri" pitchFamily="34" charset="0"/>
                <a:sym typeface="Calibri" pitchFamily="34" charset="0"/>
              </a:rPr>
              <a:t>Plus de poids dans la balance</a:t>
            </a:r>
            <a:br>
              <a:rPr lang="fr-CA" sz="1200" dirty="0">
                <a:latin typeface="Calibri" pitchFamily="34" charset="0"/>
                <a:cs typeface="Calibri" pitchFamily="34" charset="0"/>
                <a:sym typeface="Calibri" pitchFamily="34" charset="0"/>
              </a:rPr>
            </a:br>
            <a:r>
              <a:rPr lang="fr-CA" sz="1200" dirty="0">
                <a:latin typeface="Calibri" pitchFamily="34" charset="0"/>
                <a:cs typeface="Calibri" pitchFamily="34" charset="0"/>
                <a:sym typeface="Calibri" pitchFamily="34" charset="0"/>
              </a:rPr>
              <a:t>L’importance des rapport</a:t>
            </a:r>
          </a:p>
          <a:p>
            <a:pPr marL="0" indent="0" eaLnBrk="1" hangingPunct="1">
              <a:spcBef>
                <a:spcPts val="363"/>
              </a:spcBef>
              <a:buSzPts val="1400"/>
            </a:pPr>
            <a:endParaRPr lang="fr-CA" sz="1200" dirty="0">
              <a:latin typeface="Calibri" pitchFamily="34" charset="0"/>
              <a:cs typeface="Calibri" pitchFamily="34" charset="0"/>
              <a:sym typeface="Calibri" pitchFamily="34" charset="0"/>
            </a:endParaRPr>
          </a:p>
          <a:p>
            <a:pPr marL="0" indent="0" eaLnBrk="1" hangingPunct="1">
              <a:spcBef>
                <a:spcPts val="363"/>
              </a:spcBef>
              <a:buSzPts val="1400"/>
            </a:pPr>
            <a:r>
              <a:rPr lang="fr-CA" sz="1200" dirty="0">
                <a:latin typeface="Calibri" pitchFamily="34" charset="0"/>
                <a:cs typeface="Calibri" pitchFamily="34" charset="0"/>
                <a:sym typeface="Calibri" pitchFamily="34" charset="0"/>
              </a:rPr>
              <a:t>Transition vers Karine rapport d’exercice</a:t>
            </a:r>
            <a:endParaRPr lang="fr-FR" sz="1200" dirty="0">
              <a:latin typeface="Calibri" pitchFamily="34" charset="0"/>
              <a:cs typeface="Calibri" pitchFamily="34" charset="0"/>
              <a:sym typeface="Calibri" pitchFamily="34" charset="0"/>
            </a:endParaRPr>
          </a:p>
        </p:txBody>
      </p:sp>
      <p:sp>
        <p:nvSpPr>
          <p:cNvPr id="38915" name="Google Shape;171;g132835cef10_0_115:notes"/>
          <p:cNvSpPr>
            <a:spLocks noGrp="1"/>
          </p:cNvSpPr>
          <p:nvPr>
            <p:ph type="sldNum" sz="quarter" idx="12"/>
          </p:nvPr>
        </p:nvSpPr>
        <p:spPr>
          <a:noFill/>
        </p:spPr>
        <p:txBody>
          <a:bodyPr/>
          <a:lstStyle/>
          <a:p>
            <a:fld id="{5A620EF4-3A0E-4CF1-8F99-F398DDFCFEC0}" type="slidenum">
              <a:rPr lang="fr-CA" sz="1400" smtClean="0">
                <a:latin typeface="Arial" charset="0"/>
                <a:cs typeface="Arial" charset="0"/>
                <a:sym typeface="Arial" charset="0"/>
              </a:rPr>
              <a:pPr/>
              <a:t>13</a:t>
            </a:fld>
            <a:endParaRPr lang="fr-FR" sz="1400">
              <a:latin typeface="Arial" charset="0"/>
              <a:cs typeface="Arial" charset="0"/>
              <a:sym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3" name="Google Shape;178;p7:notes"/>
          <p:cNvSpPr>
            <a:spLocks noGrp="1" noRot="1" noChangeAspect="1"/>
          </p:cNvSpPr>
          <p:nvPr>
            <p:ph type="sldImg" idx="2"/>
          </p:nvPr>
        </p:nvSpPr>
        <p:spPr>
          <a:noFill/>
          <a:ln w="9525">
            <a:miter lim="800000"/>
          </a:ln>
        </p:spPr>
      </p:sp>
      <p:sp>
        <p:nvSpPr>
          <p:cNvPr id="38914" name="Google Shape;179;p7:notes"/>
          <p:cNvSpPr txBox="1">
            <a:spLocks noGrp="1"/>
          </p:cNvSpPr>
          <p:nvPr>
            <p:ph type="body" idx="1"/>
          </p:nvPr>
        </p:nvSpPr>
        <p:spPr>
          <a:noFill/>
          <a:ln/>
        </p:spPr>
        <p:txBody>
          <a:bodyPr/>
          <a:lstStyle/>
          <a:p>
            <a:pPr marL="0" indent="0" eaLnBrk="1" hangingPunct="1">
              <a:buSzPts val="1400"/>
            </a:pPr>
            <a:r>
              <a:rPr lang="fr-FR" sz="1200" dirty="0">
                <a:latin typeface="Calibri" pitchFamily="34" charset="0"/>
                <a:cs typeface="Calibri" pitchFamily="34" charset="0"/>
                <a:sym typeface="Calibri" pitchFamily="34" charset="0"/>
              </a:rPr>
              <a:t>Karine</a:t>
            </a:r>
          </a:p>
        </p:txBody>
      </p:sp>
      <p:sp>
        <p:nvSpPr>
          <p:cNvPr id="38915" name="Google Shape;180;p7:notes"/>
          <p:cNvSpPr>
            <a:spLocks noGrp="1"/>
          </p:cNvSpPr>
          <p:nvPr>
            <p:ph type="sldNum" sz="quarter" idx="12"/>
          </p:nvPr>
        </p:nvSpPr>
        <p:spPr>
          <a:noFill/>
        </p:spPr>
        <p:txBody>
          <a:bodyPr/>
          <a:lstStyle/>
          <a:p>
            <a:fld id="{AA8E84E8-058E-4653-8AEF-88A7BE8F6CE8}" type="slidenum">
              <a:rPr lang="fr-CA" sz="1400">
                <a:latin typeface="Arial" charset="0"/>
                <a:cs typeface="Arial" charset="0"/>
                <a:sym typeface="Arial" charset="0"/>
              </a:rPr>
              <a:pPr/>
              <a:t>14</a:t>
            </a:fld>
            <a:endParaRPr lang="fr-FR" sz="1400">
              <a:latin typeface="Arial" charset="0"/>
              <a:cs typeface="Arial" charset="0"/>
              <a:sym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61" name="Google Shape;186;p8:notes"/>
          <p:cNvSpPr>
            <a:spLocks noGrp="1" noRot="1" noChangeAspect="1"/>
          </p:cNvSpPr>
          <p:nvPr>
            <p:ph type="sldImg" idx="2"/>
          </p:nvPr>
        </p:nvSpPr>
        <p:spPr>
          <a:noFill/>
          <a:ln w="9525">
            <a:miter lim="800000"/>
          </a:ln>
        </p:spPr>
      </p:sp>
      <p:sp>
        <p:nvSpPr>
          <p:cNvPr id="40962" name="Google Shape;187;p8:notes"/>
          <p:cNvSpPr txBox="1">
            <a:spLocks noGrp="1"/>
          </p:cNvSpPr>
          <p:nvPr>
            <p:ph type="body" idx="1"/>
          </p:nvPr>
        </p:nvSpPr>
        <p:spPr>
          <a:noFill/>
          <a:ln/>
        </p:spPr>
        <p:txBody>
          <a:bodyPr/>
          <a:lstStyle/>
          <a:p>
            <a:pPr marL="0" indent="0" eaLnBrk="1" hangingPunct="1">
              <a:buSzPts val="1400"/>
            </a:pPr>
            <a:r>
              <a:rPr lang="fr-FR" sz="1200" dirty="0">
                <a:latin typeface="Calibri" pitchFamily="34" charset="0"/>
                <a:cs typeface="Calibri" pitchFamily="34" charset="0"/>
                <a:sym typeface="Calibri" pitchFamily="34" charset="0"/>
              </a:rPr>
              <a:t>Karine</a:t>
            </a:r>
          </a:p>
        </p:txBody>
      </p:sp>
      <p:sp>
        <p:nvSpPr>
          <p:cNvPr id="40963" name="Google Shape;188;p8:notes"/>
          <p:cNvSpPr>
            <a:spLocks noGrp="1"/>
          </p:cNvSpPr>
          <p:nvPr>
            <p:ph type="sldNum" sz="quarter" idx="12"/>
          </p:nvPr>
        </p:nvSpPr>
        <p:spPr>
          <a:noFill/>
        </p:spPr>
        <p:txBody>
          <a:bodyPr/>
          <a:lstStyle/>
          <a:p>
            <a:fld id="{E3C1FF00-3547-47EC-A7C4-E9879C723D33}" type="slidenum">
              <a:rPr lang="fr-CA" sz="1400">
                <a:latin typeface="Arial" charset="0"/>
                <a:cs typeface="Arial" charset="0"/>
                <a:sym typeface="Arial" charset="0"/>
              </a:rPr>
              <a:pPr/>
              <a:t>15</a:t>
            </a:fld>
            <a:endParaRPr lang="fr-FR" sz="1400">
              <a:latin typeface="Arial" charset="0"/>
              <a:cs typeface="Arial" charset="0"/>
              <a:sym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009" name="Google Shape;199;p9:notes"/>
          <p:cNvSpPr>
            <a:spLocks noGrp="1" noRot="1" noChangeAspect="1"/>
          </p:cNvSpPr>
          <p:nvPr>
            <p:ph type="sldImg" idx="2"/>
          </p:nvPr>
        </p:nvSpPr>
        <p:spPr>
          <a:noFill/>
          <a:ln w="9525">
            <a:miter lim="800000"/>
          </a:ln>
        </p:spPr>
      </p:sp>
      <p:sp>
        <p:nvSpPr>
          <p:cNvPr id="43010" name="Google Shape;200;p9:notes"/>
          <p:cNvSpPr txBox="1">
            <a:spLocks noGrp="1"/>
          </p:cNvSpPr>
          <p:nvPr>
            <p:ph type="body" idx="1"/>
          </p:nvPr>
        </p:nvSpPr>
        <p:spPr>
          <a:noFill/>
          <a:ln/>
        </p:spPr>
        <p:txBody>
          <a:bodyPr/>
          <a:lstStyle/>
          <a:p>
            <a:pPr marL="228600" eaLnBrk="1" hangingPunct="1">
              <a:buSzPts val="1400"/>
            </a:pPr>
            <a:r>
              <a:rPr lang="fr-FR" sz="1200" dirty="0">
                <a:latin typeface="Calibri" pitchFamily="34" charset="0"/>
                <a:cs typeface="Calibri" pitchFamily="34" charset="0"/>
                <a:sym typeface="Calibri" pitchFamily="34" charset="0"/>
              </a:rPr>
              <a:t>Karine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7" name="Google Shape;207;p10:notes"/>
          <p:cNvSpPr>
            <a:spLocks noGrp="1" noRot="1" noChangeAspect="1"/>
          </p:cNvSpPr>
          <p:nvPr>
            <p:ph type="sldImg" idx="2"/>
          </p:nvPr>
        </p:nvSpPr>
        <p:spPr>
          <a:noFill/>
          <a:ln w="9525">
            <a:miter lim="800000"/>
          </a:ln>
        </p:spPr>
      </p:sp>
      <p:sp>
        <p:nvSpPr>
          <p:cNvPr id="45058" name="Google Shape;208;p10:notes"/>
          <p:cNvSpPr txBox="1">
            <a:spLocks noGrp="1"/>
          </p:cNvSpPr>
          <p:nvPr>
            <p:ph type="body" idx="1"/>
          </p:nvPr>
        </p:nvSpPr>
        <p:spPr>
          <a:noFill/>
          <a:ln/>
        </p:spPr>
        <p:txBody>
          <a:bodyPr/>
          <a:lstStyle/>
          <a:p>
            <a:pPr marL="0" indent="0" eaLnBrk="1" hangingPunct="1">
              <a:buSzPts val="1400"/>
            </a:pPr>
            <a:r>
              <a:rPr lang="fr-CA" sz="1200" dirty="0">
                <a:latin typeface="Calibri" pitchFamily="34" charset="0"/>
                <a:cs typeface="Calibri" pitchFamily="34" charset="0"/>
                <a:sym typeface="Calibri" pitchFamily="34" charset="0"/>
              </a:rPr>
              <a:t>Karine</a:t>
            </a:r>
          </a:p>
          <a:p>
            <a:pPr marL="0" indent="0" eaLnBrk="1" hangingPunct="1">
              <a:buSzPts val="1400"/>
            </a:pPr>
            <a:r>
              <a:rPr lang="fr-CA" sz="1200" dirty="0">
                <a:latin typeface="Calibri" pitchFamily="34" charset="0"/>
                <a:cs typeface="Calibri" pitchFamily="34" charset="0"/>
                <a:sym typeface="Calibri" pitchFamily="34" charset="0"/>
              </a:rPr>
              <a:t>D</a:t>
            </a:r>
            <a:endParaRPr lang="fr-FR" sz="1200" dirty="0">
              <a:latin typeface="Calibri" pitchFamily="34" charset="0"/>
              <a:cs typeface="Calibri" pitchFamily="34" charset="0"/>
              <a:sym typeface="Calibri" pitchFamily="34" charset="0"/>
            </a:endParaRPr>
          </a:p>
        </p:txBody>
      </p:sp>
      <p:sp>
        <p:nvSpPr>
          <p:cNvPr id="45059" name="Google Shape;209;p10:notes"/>
          <p:cNvSpPr>
            <a:spLocks noGrp="1"/>
          </p:cNvSpPr>
          <p:nvPr>
            <p:ph type="sldNum" sz="quarter" idx="12"/>
          </p:nvPr>
        </p:nvSpPr>
        <p:spPr>
          <a:noFill/>
        </p:spPr>
        <p:txBody>
          <a:bodyPr/>
          <a:lstStyle/>
          <a:p>
            <a:fld id="{30745C11-55FB-4B19-A4B7-AB1EA8438C79}" type="slidenum">
              <a:rPr lang="fr-CA" sz="1400">
                <a:latin typeface="Arial" charset="0"/>
                <a:cs typeface="Arial" charset="0"/>
                <a:sym typeface="Arial" charset="0"/>
              </a:rPr>
              <a:pPr/>
              <a:t>17</a:t>
            </a:fld>
            <a:endParaRPr lang="fr-FR" sz="1400">
              <a:latin typeface="Arial" charset="0"/>
              <a:cs typeface="Arial" charset="0"/>
              <a:sym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105" name="Google Shape;216;p11:notes"/>
          <p:cNvSpPr>
            <a:spLocks noGrp="1" noRot="1" noChangeAspect="1"/>
          </p:cNvSpPr>
          <p:nvPr>
            <p:ph type="sldImg" idx="2"/>
          </p:nvPr>
        </p:nvSpPr>
        <p:spPr>
          <a:noFill/>
          <a:ln w="9525">
            <a:miter lim="800000"/>
          </a:ln>
        </p:spPr>
      </p:sp>
      <p:sp>
        <p:nvSpPr>
          <p:cNvPr id="47106" name="Google Shape;217;p11:notes"/>
          <p:cNvSpPr txBox="1">
            <a:spLocks noGrp="1"/>
          </p:cNvSpPr>
          <p:nvPr>
            <p:ph type="body" idx="1"/>
          </p:nvPr>
        </p:nvSpPr>
        <p:spPr>
          <a:noFill/>
          <a:ln/>
        </p:spPr>
        <p:txBody>
          <a:bodyPr/>
          <a:lstStyle/>
          <a:p>
            <a:pPr marL="0" indent="0" eaLnBrk="1" hangingPunct="1">
              <a:buSzPts val="1400"/>
            </a:pPr>
            <a:r>
              <a:rPr lang="fr-FR" sz="1200" dirty="0">
                <a:latin typeface="Calibri" pitchFamily="34" charset="0"/>
                <a:cs typeface="Calibri" pitchFamily="34" charset="0"/>
                <a:sym typeface="Calibri" pitchFamily="34" charset="0"/>
              </a:rPr>
              <a:t>Transition Karine Marcel</a:t>
            </a:r>
          </a:p>
        </p:txBody>
      </p:sp>
      <p:sp>
        <p:nvSpPr>
          <p:cNvPr id="47107" name="Google Shape;218;p11:notes"/>
          <p:cNvSpPr>
            <a:spLocks noGrp="1"/>
          </p:cNvSpPr>
          <p:nvPr>
            <p:ph type="sldNum" sz="quarter" idx="12"/>
          </p:nvPr>
        </p:nvSpPr>
        <p:spPr>
          <a:noFill/>
        </p:spPr>
        <p:txBody>
          <a:bodyPr/>
          <a:lstStyle/>
          <a:p>
            <a:fld id="{EB14F224-C070-400B-8803-DF27327A84DB}" type="slidenum">
              <a:rPr lang="fr-CA" sz="1400">
                <a:latin typeface="Arial" charset="0"/>
                <a:cs typeface="Arial" charset="0"/>
                <a:sym typeface="Arial" charset="0"/>
              </a:rPr>
              <a:pPr/>
              <a:t>18</a:t>
            </a:fld>
            <a:endParaRPr lang="fr-FR" sz="1400">
              <a:latin typeface="Arial" charset="0"/>
              <a:cs typeface="Arial" charset="0"/>
              <a:sym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153" name="Google Shape;223;p12:notes"/>
          <p:cNvSpPr>
            <a:spLocks noGrp="1" noRot="1" noChangeAspect="1"/>
          </p:cNvSpPr>
          <p:nvPr>
            <p:ph type="sldImg" idx="2"/>
          </p:nvPr>
        </p:nvSpPr>
        <p:spPr>
          <a:noFill/>
          <a:ln w="9525">
            <a:miter lim="800000"/>
          </a:ln>
        </p:spPr>
      </p:sp>
      <p:sp>
        <p:nvSpPr>
          <p:cNvPr id="49154" name="Google Shape;224;p12:notes"/>
          <p:cNvSpPr txBox="1">
            <a:spLocks noGrp="1"/>
          </p:cNvSpPr>
          <p:nvPr>
            <p:ph type="body" idx="1"/>
          </p:nvPr>
        </p:nvSpPr>
        <p:spPr>
          <a:noFill/>
          <a:ln/>
        </p:spPr>
        <p:txBody>
          <a:bodyPr/>
          <a:lstStyle/>
          <a:p>
            <a:pPr marL="0" indent="0" eaLnBrk="1" hangingPunct="1">
              <a:buSzPts val="1400"/>
            </a:pPr>
            <a:r>
              <a:rPr lang="fr-FR" sz="1200" dirty="0">
                <a:latin typeface="Calibri" pitchFamily="34" charset="0"/>
                <a:cs typeface="Calibri" pitchFamily="34" charset="0"/>
                <a:sym typeface="Calibri" pitchFamily="34" charset="0"/>
              </a:rPr>
              <a:t>Marcel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dirty="0"/>
              <a:t>Martine</a:t>
            </a:r>
          </a:p>
        </p:txBody>
      </p:sp>
      <p:sp>
        <p:nvSpPr>
          <p:cNvPr id="4" name="Espace réservé du numéro de diapositive 3"/>
          <p:cNvSpPr>
            <a:spLocks noGrp="1"/>
          </p:cNvSpPr>
          <p:nvPr>
            <p:ph type="sldNum" idx="12"/>
          </p:nvPr>
        </p:nvSpPr>
        <p:spPr/>
        <p:txBody>
          <a:bodyPr/>
          <a:lstStyle/>
          <a:p>
            <a:fld id="{921C89EB-E1F0-48FE-8358-59BA9F0C2DD1}" type="slidenum">
              <a:rPr lang="fr-CA" smtClean="0"/>
              <a:pPr/>
              <a:t>2</a:t>
            </a:fld>
            <a:endParaRPr lang="fr-FR"/>
          </a:p>
        </p:txBody>
      </p:sp>
    </p:spTree>
    <p:extLst>
      <p:ext uri="{BB962C8B-B14F-4D97-AF65-F5344CB8AC3E}">
        <p14:creationId xmlns:p14="http://schemas.microsoft.com/office/powerpoint/2010/main" val="35120458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1" name="Google Shape;232;p13:notes"/>
          <p:cNvSpPr>
            <a:spLocks noGrp="1" noRot="1" noChangeAspect="1"/>
          </p:cNvSpPr>
          <p:nvPr>
            <p:ph type="sldImg" idx="2"/>
          </p:nvPr>
        </p:nvSpPr>
        <p:spPr>
          <a:noFill/>
          <a:ln w="9525">
            <a:miter lim="800000"/>
          </a:ln>
        </p:spPr>
      </p:sp>
      <p:sp>
        <p:nvSpPr>
          <p:cNvPr id="51202" name="Google Shape;233;p13:notes"/>
          <p:cNvSpPr txBox="1">
            <a:spLocks noGrp="1"/>
          </p:cNvSpPr>
          <p:nvPr>
            <p:ph type="body" idx="1"/>
          </p:nvPr>
        </p:nvSpPr>
        <p:spPr>
          <a:noFill/>
          <a:ln/>
        </p:spPr>
        <p:txBody>
          <a:bodyPr/>
          <a:lstStyle/>
          <a:p>
            <a:pPr marL="0" indent="0" eaLnBrk="1" hangingPunct="1">
              <a:buSzPts val="1400"/>
            </a:pPr>
            <a:r>
              <a:rPr lang="fr-CA" sz="1200" dirty="0">
                <a:latin typeface="Calibri" pitchFamily="34" charset="0"/>
                <a:cs typeface="Calibri" pitchFamily="34" charset="0"/>
                <a:sym typeface="Calibri" pitchFamily="34" charset="0"/>
              </a:rPr>
              <a:t>Marcel</a:t>
            </a:r>
            <a:br>
              <a:rPr lang="fr-CA" sz="1200" dirty="0">
                <a:latin typeface="Calibri" pitchFamily="34" charset="0"/>
                <a:cs typeface="Calibri" pitchFamily="34" charset="0"/>
                <a:sym typeface="Calibri" pitchFamily="34" charset="0"/>
              </a:rPr>
            </a:br>
            <a:endParaRPr lang="fr-FR" sz="1200" dirty="0">
              <a:latin typeface="Calibri" pitchFamily="34" charset="0"/>
              <a:cs typeface="Calibri" pitchFamily="34" charset="0"/>
              <a:sym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3249" name="Google Shape;240;p14:notes"/>
          <p:cNvSpPr>
            <a:spLocks noGrp="1" noRot="1" noChangeAspect="1"/>
          </p:cNvSpPr>
          <p:nvPr>
            <p:ph type="sldImg" idx="2"/>
          </p:nvPr>
        </p:nvSpPr>
        <p:spPr>
          <a:noFill/>
          <a:ln w="9525">
            <a:miter lim="800000"/>
          </a:ln>
        </p:spPr>
      </p:sp>
      <p:sp>
        <p:nvSpPr>
          <p:cNvPr id="53250" name="Google Shape;241;p14:notes"/>
          <p:cNvSpPr txBox="1">
            <a:spLocks noGrp="1"/>
          </p:cNvSpPr>
          <p:nvPr>
            <p:ph type="body" idx="1"/>
          </p:nvPr>
        </p:nvSpPr>
        <p:spPr>
          <a:noFill/>
          <a:ln/>
        </p:spPr>
        <p:txBody>
          <a:bodyPr/>
          <a:lstStyle/>
          <a:p>
            <a:pPr marL="228600" eaLnBrk="1" hangingPunct="1">
              <a:buSzPts val="1400"/>
            </a:pPr>
            <a:r>
              <a:rPr lang="fr-CA" sz="1200" dirty="0">
                <a:latin typeface="Calibri" pitchFamily="34" charset="0"/>
                <a:cs typeface="Calibri" pitchFamily="34" charset="0"/>
                <a:sym typeface="Calibri" pitchFamily="34" charset="0"/>
              </a:rPr>
              <a:t>Marcel</a:t>
            </a:r>
            <a:br>
              <a:rPr lang="fr-CA" sz="1200" dirty="0">
                <a:latin typeface="Calibri" pitchFamily="34" charset="0"/>
                <a:cs typeface="Calibri" pitchFamily="34" charset="0"/>
                <a:sym typeface="Calibri" pitchFamily="34" charset="0"/>
              </a:rPr>
            </a:br>
            <a:endParaRPr lang="fr-FR" sz="1200" dirty="0">
              <a:latin typeface="Calibri" pitchFamily="34" charset="0"/>
              <a:cs typeface="Calibri" pitchFamily="34" charset="0"/>
              <a:sym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5297" name="Google Shape;252;p15:notes"/>
          <p:cNvSpPr>
            <a:spLocks noGrp="1" noRot="1" noChangeAspect="1"/>
          </p:cNvSpPr>
          <p:nvPr>
            <p:ph type="sldImg" idx="2"/>
          </p:nvPr>
        </p:nvSpPr>
        <p:spPr>
          <a:noFill/>
          <a:ln w="9525">
            <a:miter lim="800000"/>
          </a:ln>
        </p:spPr>
      </p:sp>
      <p:sp>
        <p:nvSpPr>
          <p:cNvPr id="55298" name="Google Shape;253;p15:notes"/>
          <p:cNvSpPr txBox="1">
            <a:spLocks noGrp="1"/>
          </p:cNvSpPr>
          <p:nvPr>
            <p:ph type="body" idx="1"/>
          </p:nvPr>
        </p:nvSpPr>
        <p:spPr>
          <a:noFill/>
          <a:ln/>
        </p:spPr>
        <p:txBody>
          <a:bodyPr/>
          <a:lstStyle/>
          <a:p>
            <a:pPr marL="228600" eaLnBrk="1" hangingPunct="1">
              <a:buSzPts val="1400"/>
            </a:pPr>
            <a:r>
              <a:rPr lang="fr-CA" sz="1200" dirty="0">
                <a:latin typeface="Calibri" pitchFamily="34" charset="0"/>
                <a:cs typeface="Calibri" pitchFamily="34" charset="0"/>
                <a:sym typeface="Calibri" pitchFamily="34" charset="0"/>
              </a:rPr>
              <a:t>Karine pose la question… Marcel donne explications</a:t>
            </a:r>
          </a:p>
          <a:p>
            <a:pPr marL="228600" eaLnBrk="1" hangingPunct="1">
              <a:buSzPts val="1400"/>
            </a:pPr>
            <a:endParaRPr lang="fr-CA" sz="1200" dirty="0">
              <a:latin typeface="Calibri" pitchFamily="34" charset="0"/>
              <a:cs typeface="Calibri" pitchFamily="34" charset="0"/>
              <a:sym typeface="Calibri" pitchFamily="34" charset="0"/>
            </a:endParaRPr>
          </a:p>
          <a:p>
            <a:pPr marL="228600" eaLnBrk="1" hangingPunct="1">
              <a:buSzPts val="1400"/>
            </a:pPr>
            <a:r>
              <a:rPr lang="fr-CA" sz="1200" dirty="0">
                <a:latin typeface="Calibri" pitchFamily="34" charset="0"/>
                <a:cs typeface="Calibri" pitchFamily="34" charset="0"/>
                <a:sym typeface="Calibri" pitchFamily="34" charset="0"/>
              </a:rPr>
              <a:t>Rep C</a:t>
            </a:r>
            <a:endParaRPr lang="fr-FR" sz="1200" dirty="0">
              <a:latin typeface="Calibri" pitchFamily="34" charset="0"/>
              <a:cs typeface="Calibri" pitchFamily="34" charset="0"/>
              <a:sym typeface="Calibri" pitchFamily="34" charset="0"/>
            </a:endParaRPr>
          </a:p>
        </p:txBody>
      </p:sp>
      <p:sp>
        <p:nvSpPr>
          <p:cNvPr id="55299" name="Google Shape;254;p15:notes"/>
          <p:cNvSpPr>
            <a:spLocks noGrp="1"/>
          </p:cNvSpPr>
          <p:nvPr>
            <p:ph type="sldNum" sz="quarter" idx="12"/>
          </p:nvPr>
        </p:nvSpPr>
        <p:spPr>
          <a:noFill/>
        </p:spPr>
        <p:txBody>
          <a:bodyPr/>
          <a:lstStyle/>
          <a:p>
            <a:fld id="{D0B39102-923D-4077-835D-8479CD674654}" type="slidenum">
              <a:rPr lang="fr-CA" sz="1400">
                <a:latin typeface="Arial" charset="0"/>
                <a:cs typeface="Arial" charset="0"/>
                <a:sym typeface="Arial" charset="0"/>
              </a:rPr>
              <a:pPr/>
              <a:t>22</a:t>
            </a:fld>
            <a:endParaRPr lang="fr-FR" sz="1400">
              <a:latin typeface="Arial" charset="0"/>
              <a:cs typeface="Arial" charset="0"/>
              <a:sym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7345" name="Google Shape;260;p16:notes"/>
          <p:cNvSpPr>
            <a:spLocks noGrp="1" noRot="1" noChangeAspect="1"/>
          </p:cNvSpPr>
          <p:nvPr>
            <p:ph type="sldImg" idx="2"/>
          </p:nvPr>
        </p:nvSpPr>
        <p:spPr>
          <a:noFill/>
          <a:ln w="9525">
            <a:miter lim="800000"/>
          </a:ln>
        </p:spPr>
      </p:sp>
      <p:sp>
        <p:nvSpPr>
          <p:cNvPr id="57346" name="Google Shape;261;p16:notes"/>
          <p:cNvSpPr txBox="1">
            <a:spLocks noGrp="1"/>
          </p:cNvSpPr>
          <p:nvPr>
            <p:ph type="body" idx="1"/>
          </p:nvPr>
        </p:nvSpPr>
        <p:spPr>
          <a:noFill/>
          <a:ln/>
        </p:spPr>
        <p:txBody>
          <a:bodyPr/>
          <a:lstStyle/>
          <a:p>
            <a:pPr marL="0" indent="0" eaLnBrk="1" hangingPunct="1">
              <a:buSzPts val="1400"/>
            </a:pPr>
            <a:r>
              <a:rPr lang="fr-FR" sz="1200" dirty="0">
                <a:latin typeface="Calibri" pitchFamily="34" charset="0"/>
                <a:cs typeface="Calibri" pitchFamily="34" charset="0"/>
                <a:sym typeface="Calibri" pitchFamily="34" charset="0"/>
              </a:rPr>
              <a:t>Marcel</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9393" name="Google Shape;268;p17:notes"/>
          <p:cNvSpPr>
            <a:spLocks noGrp="1" noRot="1" noChangeAspect="1"/>
          </p:cNvSpPr>
          <p:nvPr>
            <p:ph type="sldImg" idx="2"/>
          </p:nvPr>
        </p:nvSpPr>
        <p:spPr>
          <a:noFill/>
          <a:ln w="9525">
            <a:miter lim="800000"/>
          </a:ln>
        </p:spPr>
      </p:sp>
      <p:sp>
        <p:nvSpPr>
          <p:cNvPr id="59394" name="Google Shape;269;p17:notes"/>
          <p:cNvSpPr txBox="1">
            <a:spLocks noGrp="1"/>
          </p:cNvSpPr>
          <p:nvPr>
            <p:ph type="body" idx="1"/>
          </p:nvPr>
        </p:nvSpPr>
        <p:spPr>
          <a:noFill/>
          <a:ln/>
        </p:spPr>
        <p:txBody>
          <a:bodyPr/>
          <a:lstStyle/>
          <a:p>
            <a:pPr marL="0" indent="0" eaLnBrk="1" hangingPunct="1">
              <a:buSzPts val="1400"/>
            </a:pPr>
            <a:r>
              <a:rPr lang="fr-FR" sz="1200" dirty="0">
                <a:latin typeface="Calibri" pitchFamily="34" charset="0"/>
                <a:cs typeface="Calibri" pitchFamily="34" charset="0"/>
                <a:sym typeface="Calibri" pitchFamily="34" charset="0"/>
              </a:rPr>
              <a:t>Marcel</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80;p18:notes"/>
          <p:cNvSpPr>
            <a:spLocks noGrp="1" noRot="1" noChangeAspect="1"/>
          </p:cNvSpPr>
          <p:nvPr>
            <p:ph type="sldImg" idx="2"/>
          </p:nvPr>
        </p:nvSpPr>
        <p:spPr>
          <a:noFill/>
          <a:ln w="9525">
            <a:miter lim="800000"/>
          </a:ln>
        </p:spPr>
      </p:sp>
      <p:sp>
        <p:nvSpPr>
          <p:cNvPr id="61442" name="Google Shape;281;p18:notes"/>
          <p:cNvSpPr txBox="1">
            <a:spLocks noGrp="1"/>
          </p:cNvSpPr>
          <p:nvPr>
            <p:ph type="body" idx="1"/>
          </p:nvPr>
        </p:nvSpPr>
        <p:spPr>
          <a:noFill/>
          <a:ln/>
        </p:spPr>
        <p:txBody>
          <a:bodyPr/>
          <a:lstStyle/>
          <a:p>
            <a:pPr marL="228600" eaLnBrk="1" hangingPunct="1">
              <a:buSzPts val="1400"/>
            </a:pPr>
            <a:r>
              <a:rPr lang="fr-FR" sz="1200" dirty="0">
                <a:latin typeface="Calibri" pitchFamily="34" charset="0"/>
                <a:cs typeface="Calibri" pitchFamily="34" charset="0"/>
                <a:sym typeface="Calibri" pitchFamily="34" charset="0"/>
              </a:rPr>
              <a:t>Marcel </a:t>
            </a:r>
          </a:p>
          <a:p>
            <a:pPr marL="228600" eaLnBrk="1" hangingPunct="1">
              <a:buSzPts val="1400"/>
            </a:pPr>
            <a:r>
              <a:rPr lang="fr-FR" sz="1200" dirty="0">
                <a:latin typeface="Calibri" pitchFamily="34" charset="0"/>
                <a:cs typeface="Calibri" pitchFamily="34" charset="0"/>
                <a:sym typeface="Calibri" pitchFamily="34" charset="0"/>
              </a:rPr>
              <a:t>Karine : en lien avec …. Ensuite elle lance la question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3489" name="Google Shape;289;p19:notes"/>
          <p:cNvSpPr>
            <a:spLocks noGrp="1" noRot="1" noChangeAspect="1"/>
          </p:cNvSpPr>
          <p:nvPr>
            <p:ph type="sldImg" idx="2"/>
          </p:nvPr>
        </p:nvSpPr>
        <p:spPr>
          <a:noFill/>
          <a:ln w="9525">
            <a:miter lim="800000"/>
          </a:ln>
        </p:spPr>
      </p:sp>
      <p:sp>
        <p:nvSpPr>
          <p:cNvPr id="63490" name="Google Shape;290;p19:notes"/>
          <p:cNvSpPr txBox="1">
            <a:spLocks noGrp="1"/>
          </p:cNvSpPr>
          <p:nvPr>
            <p:ph type="body" idx="1"/>
          </p:nvPr>
        </p:nvSpPr>
        <p:spPr>
          <a:noFill/>
          <a:ln/>
        </p:spPr>
        <p:txBody>
          <a:bodyPr/>
          <a:lstStyle/>
          <a:p>
            <a:pPr marL="0" marR="0" lvl="0" indent="0" algn="l" defTabSz="914400" rtl="0" eaLnBrk="1" fontAlgn="base" latinLnBrk="0" hangingPunct="1">
              <a:lnSpc>
                <a:spcPct val="100000"/>
              </a:lnSpc>
              <a:spcBef>
                <a:spcPct val="0"/>
              </a:spcBef>
              <a:spcAft>
                <a:spcPct val="0"/>
              </a:spcAft>
              <a:buClr>
                <a:srgbClr val="000000"/>
              </a:buClr>
              <a:buSzPts val="1400"/>
              <a:buFont typeface="Arial" charset="0"/>
              <a:buNone/>
              <a:tabLst/>
              <a:defRPr/>
            </a:pPr>
            <a:r>
              <a:rPr lang="fr-CA" sz="1200" dirty="0">
                <a:latin typeface="Calibri" pitchFamily="34" charset="0"/>
                <a:cs typeface="Calibri" pitchFamily="34" charset="0"/>
                <a:sym typeface="Calibri" pitchFamily="34" charset="0"/>
              </a:rPr>
              <a:t>Karine pose la question… Marcel donne explications</a:t>
            </a:r>
          </a:p>
          <a:p>
            <a:pPr marL="0" indent="0" eaLnBrk="1" hangingPunct="1">
              <a:buSzPts val="1400"/>
            </a:pPr>
            <a:endParaRPr lang="fr-CA" sz="1200" dirty="0">
              <a:latin typeface="Calibri" pitchFamily="34" charset="0"/>
              <a:cs typeface="Calibri" pitchFamily="34" charset="0"/>
              <a:sym typeface="Calibri" pitchFamily="34" charset="0"/>
            </a:endParaRPr>
          </a:p>
          <a:p>
            <a:pPr marL="0" indent="0" eaLnBrk="1" hangingPunct="1">
              <a:buSzPts val="1400"/>
            </a:pPr>
            <a:endParaRPr lang="fr-CA" sz="1200" dirty="0">
              <a:latin typeface="Calibri" pitchFamily="34" charset="0"/>
              <a:cs typeface="Calibri" pitchFamily="34" charset="0"/>
              <a:sym typeface="Calibri" pitchFamily="34" charset="0"/>
            </a:endParaRPr>
          </a:p>
          <a:p>
            <a:pPr marL="0" indent="0" eaLnBrk="1" hangingPunct="1">
              <a:buSzPts val="1400"/>
            </a:pPr>
            <a:r>
              <a:rPr lang="fr-CA" sz="1200" dirty="0">
                <a:latin typeface="Calibri" pitchFamily="34" charset="0"/>
                <a:cs typeface="Calibri" pitchFamily="34" charset="0"/>
                <a:sym typeface="Calibri" pitchFamily="34" charset="0"/>
              </a:rPr>
              <a:t>D</a:t>
            </a:r>
            <a:endParaRPr lang="fr-FR" sz="1200" dirty="0">
              <a:latin typeface="Calibri" pitchFamily="34" charset="0"/>
              <a:cs typeface="Calibri" pitchFamily="34" charset="0"/>
              <a:sym typeface="Calibri" pitchFamily="34" charset="0"/>
            </a:endParaRPr>
          </a:p>
        </p:txBody>
      </p:sp>
      <p:sp>
        <p:nvSpPr>
          <p:cNvPr id="63491" name="Google Shape;291;p19:notes"/>
          <p:cNvSpPr>
            <a:spLocks noGrp="1"/>
          </p:cNvSpPr>
          <p:nvPr>
            <p:ph type="sldNum" sz="quarter" idx="12"/>
          </p:nvPr>
        </p:nvSpPr>
        <p:spPr>
          <a:noFill/>
        </p:spPr>
        <p:txBody>
          <a:bodyPr/>
          <a:lstStyle/>
          <a:p>
            <a:fld id="{64E2E517-AB1D-494F-8C1F-DBDCF765BDD1}" type="slidenum">
              <a:rPr lang="fr-CA" sz="1400">
                <a:latin typeface="Arial" charset="0"/>
                <a:cs typeface="Arial" charset="0"/>
                <a:sym typeface="Arial" charset="0"/>
              </a:rPr>
              <a:pPr/>
              <a:t>26</a:t>
            </a:fld>
            <a:endParaRPr lang="fr-FR" sz="1400">
              <a:latin typeface="Arial" charset="0"/>
              <a:cs typeface="Arial" charset="0"/>
              <a:sym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5537" name="Google Shape;297;p20:notes"/>
          <p:cNvSpPr>
            <a:spLocks noGrp="1" noRot="1" noChangeAspect="1"/>
          </p:cNvSpPr>
          <p:nvPr>
            <p:ph type="sldImg" idx="2"/>
          </p:nvPr>
        </p:nvSpPr>
        <p:spPr>
          <a:noFill/>
          <a:ln w="9525">
            <a:miter lim="800000"/>
          </a:ln>
        </p:spPr>
      </p:sp>
      <p:sp>
        <p:nvSpPr>
          <p:cNvPr id="65538" name="Google Shape;298;p20:notes"/>
          <p:cNvSpPr txBox="1">
            <a:spLocks noGrp="1"/>
          </p:cNvSpPr>
          <p:nvPr>
            <p:ph type="body" idx="1"/>
          </p:nvPr>
        </p:nvSpPr>
        <p:spPr>
          <a:noFill/>
          <a:ln/>
        </p:spPr>
        <p:txBody>
          <a:bodyPr/>
          <a:lstStyle/>
          <a:p>
            <a:pPr marL="0" indent="0" eaLnBrk="1" hangingPunct="1">
              <a:buSzPts val="1400"/>
            </a:pPr>
            <a:r>
              <a:rPr lang="fr-FR" sz="1200" dirty="0">
                <a:latin typeface="Calibri" pitchFamily="34" charset="0"/>
                <a:cs typeface="Calibri" pitchFamily="34" charset="0"/>
                <a:sym typeface="Calibri" pitchFamily="34" charset="0"/>
              </a:rPr>
              <a:t>Marcel</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7585" name="Google Shape;309;p21:notes"/>
          <p:cNvSpPr txBox="1">
            <a:spLocks noGrp="1"/>
          </p:cNvSpPr>
          <p:nvPr>
            <p:ph type="body" idx="1"/>
          </p:nvPr>
        </p:nvSpPr>
        <p:spPr>
          <a:ln/>
        </p:spPr>
        <p:txBody>
          <a:bodyPr/>
          <a:lstStyle/>
          <a:p>
            <a:pPr marL="0" indent="0" eaLnBrk="1" hangingPunct="1">
              <a:spcBef>
                <a:spcPts val="363"/>
              </a:spcBef>
              <a:buSzPts val="1400"/>
            </a:pPr>
            <a:r>
              <a:rPr lang="fr-FR" sz="1200" dirty="0">
                <a:latin typeface="Calibri" pitchFamily="34" charset="0"/>
                <a:cs typeface="Calibri" pitchFamily="34" charset="0"/>
                <a:sym typeface="Calibri" pitchFamily="34" charset="0"/>
              </a:rPr>
              <a:t>Marcel</a:t>
            </a:r>
          </a:p>
        </p:txBody>
      </p:sp>
      <p:sp>
        <p:nvSpPr>
          <p:cNvPr id="67586" name="Google Shape;310;p21:notes"/>
          <p:cNvSpPr>
            <a:spLocks noGrp="1" noRot="1" noChangeAspect="1"/>
          </p:cNvSpPr>
          <p:nvPr>
            <p:ph type="sldImg" idx="2"/>
          </p:nvPr>
        </p:nvSpPr>
        <p:spPr>
          <a:noFill/>
          <a:ln>
            <a:headEnd/>
            <a:tailEnd/>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9633" name="Google Shape;321;p22:notes"/>
          <p:cNvSpPr>
            <a:spLocks noGrp="1" noRot="1" noChangeAspect="1"/>
          </p:cNvSpPr>
          <p:nvPr>
            <p:ph type="sldImg" idx="2"/>
          </p:nvPr>
        </p:nvSpPr>
        <p:spPr>
          <a:noFill/>
          <a:ln w="9525">
            <a:miter lim="800000"/>
          </a:ln>
        </p:spPr>
      </p:sp>
      <p:sp>
        <p:nvSpPr>
          <p:cNvPr id="69634" name="Google Shape;322;p22:notes"/>
          <p:cNvSpPr txBox="1">
            <a:spLocks noGrp="1"/>
          </p:cNvSpPr>
          <p:nvPr>
            <p:ph type="body" idx="1"/>
          </p:nvPr>
        </p:nvSpPr>
        <p:spPr>
          <a:noFill/>
          <a:ln/>
        </p:spPr>
        <p:txBody>
          <a:bodyPr/>
          <a:lstStyle/>
          <a:p>
            <a:pPr marL="0" marR="0" lvl="0" indent="0" algn="l" defTabSz="914400" rtl="0" eaLnBrk="1" fontAlgn="base" latinLnBrk="0" hangingPunct="1">
              <a:lnSpc>
                <a:spcPct val="100000"/>
              </a:lnSpc>
              <a:spcBef>
                <a:spcPct val="0"/>
              </a:spcBef>
              <a:spcAft>
                <a:spcPct val="0"/>
              </a:spcAft>
              <a:buClr>
                <a:srgbClr val="000000"/>
              </a:buClr>
              <a:buSzPts val="1400"/>
              <a:buFont typeface="Arial" charset="0"/>
              <a:buNone/>
              <a:tabLst/>
              <a:defRPr/>
            </a:pPr>
            <a:r>
              <a:rPr lang="fr-CA" sz="1200" dirty="0">
                <a:latin typeface="Calibri" pitchFamily="34" charset="0"/>
                <a:cs typeface="Calibri" pitchFamily="34" charset="0"/>
                <a:sym typeface="Calibri" pitchFamily="34" charset="0"/>
              </a:rPr>
              <a:t>Karine pose la question… Marcel donne explications</a:t>
            </a:r>
          </a:p>
          <a:p>
            <a:pPr marL="0" indent="0" eaLnBrk="1" hangingPunct="1">
              <a:buSzPts val="1400"/>
            </a:pPr>
            <a:endParaRPr lang="fr-FR" sz="1200" dirty="0">
              <a:latin typeface="Calibri" pitchFamily="34" charset="0"/>
              <a:cs typeface="Calibri" pitchFamily="34" charset="0"/>
              <a:sym typeface="Calibri" pitchFamily="34" charset="0"/>
            </a:endParaRPr>
          </a:p>
          <a:p>
            <a:pPr marL="0" indent="0" eaLnBrk="1" hangingPunct="1">
              <a:spcBef>
                <a:spcPts val="363"/>
              </a:spcBef>
              <a:buSzPts val="1400"/>
            </a:pPr>
            <a:r>
              <a:rPr lang="fr-CA" sz="1200" dirty="0">
                <a:latin typeface="Calibri" pitchFamily="34" charset="0"/>
                <a:cs typeface="Calibri" pitchFamily="34" charset="0"/>
                <a:sym typeface="Calibri" pitchFamily="34" charset="0"/>
              </a:rPr>
              <a:t>Rep A</a:t>
            </a:r>
            <a:endParaRPr lang="fr-FR" sz="1200" dirty="0">
              <a:latin typeface="Calibri" pitchFamily="34" charset="0"/>
              <a:cs typeface="Calibri" pitchFamily="34" charset="0"/>
              <a:sym typeface="Calibri" pitchFamily="34" charset="0"/>
            </a:endParaRPr>
          </a:p>
          <a:p>
            <a:pPr marL="0" indent="0" eaLnBrk="1" hangingPunct="1">
              <a:spcBef>
                <a:spcPts val="363"/>
              </a:spcBef>
              <a:buSzPts val="1400"/>
            </a:pPr>
            <a:endParaRPr lang="fr-FR" sz="1200" dirty="0">
              <a:latin typeface="Calibri" pitchFamily="34" charset="0"/>
              <a:cs typeface="Calibri" pitchFamily="34" charset="0"/>
              <a:sym typeface="Calibri" pitchFamily="34" charset="0"/>
            </a:endParaRPr>
          </a:p>
          <a:p>
            <a:pPr marL="0" indent="0" eaLnBrk="1" hangingPunct="1">
              <a:spcBef>
                <a:spcPts val="363"/>
              </a:spcBef>
              <a:buSzPts val="1400"/>
            </a:pPr>
            <a:endParaRPr lang="fr-FR" sz="1200" dirty="0">
              <a:latin typeface="Calibri" pitchFamily="34" charset="0"/>
              <a:cs typeface="Calibri" pitchFamily="34" charset="0"/>
              <a:sym typeface="Calibri" pitchFamily="34" charset="0"/>
            </a:endParaRPr>
          </a:p>
        </p:txBody>
      </p:sp>
      <p:sp>
        <p:nvSpPr>
          <p:cNvPr id="69635" name="Google Shape;323;p22:notes"/>
          <p:cNvSpPr>
            <a:spLocks noGrp="1"/>
          </p:cNvSpPr>
          <p:nvPr>
            <p:ph type="sldNum" sz="quarter" idx="12"/>
          </p:nvPr>
        </p:nvSpPr>
        <p:spPr>
          <a:noFill/>
        </p:spPr>
        <p:txBody>
          <a:bodyPr/>
          <a:lstStyle/>
          <a:p>
            <a:fld id="{0566934A-3379-4B57-A4D3-935A0AB244BD}" type="slidenum">
              <a:rPr lang="fr-CA" sz="1400">
                <a:latin typeface="Arial" charset="0"/>
                <a:cs typeface="Arial" charset="0"/>
                <a:sym typeface="Arial" charset="0"/>
              </a:rPr>
              <a:pPr/>
              <a:t>29</a:t>
            </a:fld>
            <a:endParaRPr lang="fr-FR" sz="1400">
              <a:latin typeface="Arial" charset="0"/>
              <a:cs typeface="Arial" charset="0"/>
              <a:sym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5" name="Google Shape;82;p2:notes"/>
          <p:cNvSpPr>
            <a:spLocks noGrp="1" noRot="1" noChangeAspect="1"/>
          </p:cNvSpPr>
          <p:nvPr>
            <p:ph type="sldImg" idx="2"/>
          </p:nvPr>
        </p:nvSpPr>
        <p:spPr>
          <a:noFill/>
          <a:ln w="9525">
            <a:miter lim="800000"/>
          </a:ln>
        </p:spPr>
      </p:sp>
      <p:sp>
        <p:nvSpPr>
          <p:cNvPr id="16386" name="Google Shape;83;p2:notes"/>
          <p:cNvSpPr txBox="1">
            <a:spLocks noGrp="1"/>
          </p:cNvSpPr>
          <p:nvPr>
            <p:ph type="body" idx="1"/>
          </p:nvPr>
        </p:nvSpPr>
        <p:spPr>
          <a:noFill/>
          <a:ln/>
        </p:spPr>
        <p:txBody>
          <a:bodyPr/>
          <a:lstStyle/>
          <a:p>
            <a:pPr marL="444500" lvl="1" indent="0" fontAlgn="auto">
              <a:spcBef>
                <a:spcPts val="400"/>
              </a:spcBef>
              <a:spcAft>
                <a:spcPts val="0"/>
              </a:spcAft>
              <a:buClr>
                <a:srgbClr val="00359E"/>
              </a:buClr>
              <a:buSzPts val="2200"/>
              <a:buFont typeface="Noto Sans Symbols"/>
              <a:buNone/>
              <a:defRPr/>
            </a:pPr>
            <a:r>
              <a:rPr lang="fr-FR" sz="2200" kern="0" dirty="0">
                <a:solidFill>
                  <a:srgbClr val="00359E"/>
                </a:solidFill>
                <a:latin typeface="Arial Narrow"/>
                <a:ea typeface="Arial Narrow"/>
                <a:cs typeface="Arial Narrow"/>
                <a:sym typeface="Arial Narrow"/>
              </a:rPr>
              <a:t>Martine</a:t>
            </a:r>
          </a:p>
          <a:p>
            <a:pPr marL="444500" lvl="1" indent="0" fontAlgn="auto">
              <a:spcBef>
                <a:spcPts val="400"/>
              </a:spcBef>
              <a:spcAft>
                <a:spcPts val="0"/>
              </a:spcAft>
              <a:buClr>
                <a:srgbClr val="00359E"/>
              </a:buClr>
              <a:buSzPts val="2200"/>
              <a:buFont typeface="Noto Sans Symbols"/>
              <a:buNone/>
              <a:defRPr/>
            </a:pPr>
            <a:r>
              <a:rPr lang="fr-FR" sz="2200" kern="0" dirty="0">
                <a:solidFill>
                  <a:srgbClr val="00359E"/>
                </a:solidFill>
                <a:latin typeface="Arial Narrow"/>
                <a:ea typeface="Arial Narrow"/>
                <a:cs typeface="Arial Narrow"/>
                <a:sym typeface="Arial Narrow"/>
              </a:rPr>
              <a:t> S’élargie aux autres résidences privées qui accueillent des personnes présentant des limitations à l’évacuation (RI-RTF)</a:t>
            </a:r>
            <a:endParaRPr lang="fr-FR" sz="2600" kern="0" dirty="0">
              <a:solidFill>
                <a:srgbClr val="00359E"/>
              </a:solidFill>
              <a:latin typeface="Helvetica Neue"/>
              <a:ea typeface="Helvetica Neue"/>
              <a:cs typeface="Helvetica Neue"/>
              <a:sym typeface="Helvetica Neue"/>
            </a:endParaRPr>
          </a:p>
          <a:p>
            <a:pPr marL="742950" lvl="1" indent="-158750" fontAlgn="auto">
              <a:spcBef>
                <a:spcPts val="400"/>
              </a:spcBef>
              <a:spcAft>
                <a:spcPts val="0"/>
              </a:spcAft>
              <a:buClr>
                <a:srgbClr val="000000"/>
              </a:buClr>
              <a:buFont typeface="Arial"/>
              <a:buNone/>
              <a:defRPr/>
            </a:pPr>
            <a:endParaRPr lang="fr-FR" sz="2200" kern="0" dirty="0">
              <a:solidFill>
                <a:srgbClr val="00359E"/>
              </a:solidFill>
              <a:latin typeface="Arial Narrow"/>
              <a:ea typeface="Arial Narrow"/>
              <a:cs typeface="Arial Narrow"/>
              <a:sym typeface="Arial Narrow"/>
            </a:endParaRPr>
          </a:p>
          <a:p>
            <a:pPr marL="444500" lvl="1" indent="0" fontAlgn="auto">
              <a:spcBef>
                <a:spcPts val="400"/>
              </a:spcBef>
              <a:spcAft>
                <a:spcPts val="0"/>
              </a:spcAft>
              <a:buClr>
                <a:srgbClr val="00359E"/>
              </a:buClr>
              <a:buSzPts val="2200"/>
              <a:buFont typeface="Noto Sans Symbols"/>
              <a:buNone/>
              <a:defRPr/>
            </a:pPr>
            <a:endParaRPr lang="fr-FR" sz="2600" kern="0" dirty="0">
              <a:solidFill>
                <a:srgbClr val="00359E"/>
              </a:solidFill>
              <a:latin typeface="Helvetica Neue"/>
              <a:ea typeface="Helvetica Neue"/>
              <a:cs typeface="Helvetica Neue"/>
              <a:sym typeface="Helvetica Neue"/>
            </a:endParaRPr>
          </a:p>
          <a:p>
            <a:pPr marL="0" indent="0" eaLnBrk="1" hangingPunct="1">
              <a:buSzPts val="1400"/>
            </a:pPr>
            <a:endParaRPr lang="fr-FR" sz="1200" dirty="0">
              <a:latin typeface="Calibri" pitchFamily="34" charset="0"/>
              <a:cs typeface="Calibri" pitchFamily="34" charset="0"/>
              <a:sym typeface="Calibri" pitchFamily="34" charset="0"/>
            </a:endParaRPr>
          </a:p>
        </p:txBody>
      </p:sp>
      <p:sp>
        <p:nvSpPr>
          <p:cNvPr id="16387" name="Google Shape;84;p2:notes"/>
          <p:cNvSpPr>
            <a:spLocks noGrp="1"/>
          </p:cNvSpPr>
          <p:nvPr>
            <p:ph type="sldNum" sz="quarter" idx="12"/>
          </p:nvPr>
        </p:nvSpPr>
        <p:spPr>
          <a:noFill/>
        </p:spPr>
        <p:txBody>
          <a:bodyPr/>
          <a:lstStyle/>
          <a:p>
            <a:fld id="{89F0AE61-9FFF-47B1-9B82-55150E4A7DC5}" type="slidenum">
              <a:rPr lang="fr-CA" sz="1400">
                <a:latin typeface="Arial" charset="0"/>
                <a:cs typeface="Arial" charset="0"/>
                <a:sym typeface="Arial" charset="0"/>
              </a:rPr>
              <a:pPr/>
              <a:t>3</a:t>
            </a:fld>
            <a:endParaRPr lang="fr-FR" sz="1400">
              <a:latin typeface="Arial" charset="0"/>
              <a:cs typeface="Arial" charset="0"/>
              <a:sym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681" name="Google Shape;329;p23:notes"/>
          <p:cNvSpPr txBox="1">
            <a:spLocks noGrp="1"/>
          </p:cNvSpPr>
          <p:nvPr>
            <p:ph type="body" idx="1"/>
          </p:nvPr>
        </p:nvSpPr>
        <p:spPr>
          <a:ln/>
        </p:spPr>
        <p:txBody>
          <a:bodyPr/>
          <a:lstStyle/>
          <a:p>
            <a:pPr marL="0" indent="0" eaLnBrk="1" hangingPunct="1">
              <a:spcBef>
                <a:spcPts val="363"/>
              </a:spcBef>
              <a:buSzPts val="1400"/>
            </a:pPr>
            <a:r>
              <a:rPr lang="fr-CA" sz="1200" dirty="0">
                <a:latin typeface="Calibri" pitchFamily="34" charset="0"/>
                <a:cs typeface="Calibri" pitchFamily="34" charset="0"/>
                <a:sym typeface="Calibri" pitchFamily="34" charset="0"/>
              </a:rPr>
              <a:t>Marcel</a:t>
            </a:r>
          </a:p>
          <a:p>
            <a:pPr marL="0" indent="0" eaLnBrk="1" hangingPunct="1">
              <a:spcBef>
                <a:spcPts val="363"/>
              </a:spcBef>
              <a:buSzPts val="1400"/>
            </a:pPr>
            <a:endParaRPr lang="fr-CA" sz="1200" dirty="0">
              <a:latin typeface="Calibri" pitchFamily="34" charset="0"/>
              <a:cs typeface="Calibri" pitchFamily="34" charset="0"/>
              <a:sym typeface="Calibri" pitchFamily="34" charset="0"/>
            </a:endParaRPr>
          </a:p>
          <a:p>
            <a:pPr marL="0" indent="0" eaLnBrk="1" hangingPunct="1">
              <a:spcBef>
                <a:spcPts val="363"/>
              </a:spcBef>
              <a:buSzPts val="1400"/>
            </a:pPr>
            <a:r>
              <a:rPr lang="fr-CA" sz="1200" dirty="0">
                <a:latin typeface="Calibri" pitchFamily="34" charset="0"/>
                <a:cs typeface="Calibri" pitchFamily="34" charset="0"/>
                <a:sym typeface="Calibri" pitchFamily="34" charset="0"/>
              </a:rPr>
              <a:t>IMPORTANT DE CLARIFIER que les zones vertes qui sont maintenant jaune n’ont PAS à être évaluées, techniquement les gens doivent évacuer</a:t>
            </a:r>
          </a:p>
          <a:p>
            <a:pPr marL="0" indent="0" eaLnBrk="1" hangingPunct="1">
              <a:spcBef>
                <a:spcPts val="363"/>
              </a:spcBef>
              <a:buSzPts val="1400"/>
            </a:pPr>
            <a:r>
              <a:rPr lang="fr-CA" sz="1200" dirty="0">
                <a:latin typeface="Calibri" pitchFamily="34" charset="0"/>
                <a:cs typeface="Calibri" pitchFamily="34" charset="0"/>
                <a:sym typeface="Calibri" pitchFamily="34" charset="0"/>
              </a:rPr>
              <a:t>Discernement du SSI (zones vertes sous l’incendie par exemple)</a:t>
            </a:r>
          </a:p>
        </p:txBody>
      </p:sp>
      <p:sp>
        <p:nvSpPr>
          <p:cNvPr id="71682" name="Google Shape;330;p23:notes"/>
          <p:cNvSpPr>
            <a:spLocks noGrp="1" noRot="1" noChangeAspect="1"/>
          </p:cNvSpPr>
          <p:nvPr>
            <p:ph type="sldImg" idx="2"/>
          </p:nvPr>
        </p:nvSpPr>
        <p:spPr>
          <a:noFill/>
          <a:ln>
            <a:headEnd/>
            <a:tailEnd/>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3729" name="Google Shape;342;p24:notes"/>
          <p:cNvSpPr>
            <a:spLocks noGrp="1" noRot="1" noChangeAspect="1"/>
          </p:cNvSpPr>
          <p:nvPr>
            <p:ph type="sldImg" idx="2"/>
          </p:nvPr>
        </p:nvSpPr>
        <p:spPr>
          <a:noFill/>
          <a:ln w="9525">
            <a:miter lim="800000"/>
          </a:ln>
        </p:spPr>
      </p:sp>
      <p:sp>
        <p:nvSpPr>
          <p:cNvPr id="73730" name="Google Shape;343;p24:notes"/>
          <p:cNvSpPr txBox="1">
            <a:spLocks noGrp="1"/>
          </p:cNvSpPr>
          <p:nvPr>
            <p:ph type="body" idx="1"/>
          </p:nvPr>
        </p:nvSpPr>
        <p:spPr>
          <a:noFill/>
          <a:ln/>
        </p:spPr>
        <p:txBody>
          <a:bodyPr/>
          <a:lstStyle/>
          <a:p>
            <a:pPr marL="0" indent="0" eaLnBrk="1" hangingPunct="1">
              <a:buSzPts val="1400"/>
            </a:pPr>
            <a:r>
              <a:rPr lang="fr-FR" sz="1200" dirty="0">
                <a:latin typeface="Calibri" pitchFamily="34" charset="0"/>
                <a:cs typeface="Calibri" pitchFamily="34" charset="0"/>
                <a:sym typeface="Calibri" pitchFamily="34" charset="0"/>
              </a:rPr>
              <a:t>Marcel</a:t>
            </a:r>
          </a:p>
        </p:txBody>
      </p:sp>
      <p:sp>
        <p:nvSpPr>
          <p:cNvPr id="73731" name="Google Shape;344;p24:notes"/>
          <p:cNvSpPr>
            <a:spLocks noGrp="1"/>
          </p:cNvSpPr>
          <p:nvPr>
            <p:ph type="sldNum" sz="quarter" idx="12"/>
          </p:nvPr>
        </p:nvSpPr>
        <p:spPr>
          <a:noFill/>
        </p:spPr>
        <p:txBody>
          <a:bodyPr/>
          <a:lstStyle/>
          <a:p>
            <a:fld id="{123ED7F4-E475-462C-BBB3-CEA4F977DFE4}" type="slidenum">
              <a:rPr lang="fr-CA" sz="1400">
                <a:latin typeface="Arial" charset="0"/>
                <a:cs typeface="Arial" charset="0"/>
                <a:sym typeface="Arial" charset="0"/>
              </a:rPr>
              <a:pPr/>
              <a:t>31</a:t>
            </a:fld>
            <a:endParaRPr lang="fr-FR" sz="1400">
              <a:latin typeface="Arial" charset="0"/>
              <a:cs typeface="Arial" charset="0"/>
              <a:sym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5777" name="Google Shape;352;p25:notes"/>
          <p:cNvSpPr>
            <a:spLocks noGrp="1" noRot="1" noChangeAspect="1"/>
          </p:cNvSpPr>
          <p:nvPr>
            <p:ph type="sldImg" idx="2"/>
          </p:nvPr>
        </p:nvSpPr>
        <p:spPr>
          <a:noFill/>
          <a:ln w="9525">
            <a:miter lim="800000"/>
          </a:ln>
        </p:spPr>
      </p:sp>
      <p:sp>
        <p:nvSpPr>
          <p:cNvPr id="75778" name="Google Shape;353;p25:notes"/>
          <p:cNvSpPr txBox="1">
            <a:spLocks noGrp="1"/>
          </p:cNvSpPr>
          <p:nvPr>
            <p:ph type="body" idx="1"/>
          </p:nvPr>
        </p:nvSpPr>
        <p:spPr>
          <a:noFill/>
          <a:ln/>
        </p:spPr>
        <p:txBody>
          <a:bodyPr/>
          <a:lstStyle/>
          <a:p>
            <a:pPr marL="0" indent="0" eaLnBrk="1" hangingPunct="1">
              <a:buSzPts val="1400"/>
            </a:pPr>
            <a:r>
              <a:rPr lang="fr-CA" sz="1200" dirty="0">
                <a:latin typeface="Calibri" pitchFamily="34" charset="0"/>
                <a:cs typeface="Calibri" pitchFamily="34" charset="0"/>
                <a:sym typeface="Calibri" pitchFamily="34" charset="0"/>
              </a:rPr>
              <a:t>Marcel vers </a:t>
            </a:r>
            <a:r>
              <a:rPr lang="fr-CA" sz="1200" dirty="0" err="1">
                <a:latin typeface="Calibri" pitchFamily="34" charset="0"/>
                <a:cs typeface="Calibri" pitchFamily="34" charset="0"/>
                <a:sym typeface="Calibri" pitchFamily="34" charset="0"/>
              </a:rPr>
              <a:t>karine</a:t>
            </a:r>
            <a:r>
              <a:rPr lang="fr-CA" sz="1200" dirty="0">
                <a:latin typeface="Calibri" pitchFamily="34" charset="0"/>
                <a:cs typeface="Calibri" pitchFamily="34" charset="0"/>
                <a:sym typeface="Calibri" pitchFamily="34" charset="0"/>
              </a:rPr>
              <a:t> stratégie de réintégration</a:t>
            </a:r>
            <a:endParaRPr lang="fr-FR" sz="1200" dirty="0">
              <a:latin typeface="Calibri" pitchFamily="34" charset="0"/>
              <a:cs typeface="Calibri" pitchFamily="34" charset="0"/>
              <a:sym typeface="Calibri" pitchFamily="34" charset="0"/>
            </a:endParaRPr>
          </a:p>
        </p:txBody>
      </p:sp>
      <p:sp>
        <p:nvSpPr>
          <p:cNvPr id="75779" name="Google Shape;354;p25:notes"/>
          <p:cNvSpPr>
            <a:spLocks noGrp="1"/>
          </p:cNvSpPr>
          <p:nvPr>
            <p:ph type="sldNum" sz="quarter" idx="12"/>
          </p:nvPr>
        </p:nvSpPr>
        <p:spPr>
          <a:noFill/>
        </p:spPr>
        <p:txBody>
          <a:bodyPr/>
          <a:lstStyle/>
          <a:p>
            <a:fld id="{82964901-3E2A-4F28-91C5-FF18D12F3C6A}" type="slidenum">
              <a:rPr lang="fr-CA" sz="1400">
                <a:latin typeface="Arial" charset="0"/>
                <a:cs typeface="Arial" charset="0"/>
                <a:sym typeface="Arial" charset="0"/>
              </a:rPr>
              <a:pPr/>
              <a:t>32</a:t>
            </a:fld>
            <a:endParaRPr lang="fr-FR" sz="1400">
              <a:latin typeface="Arial" charset="0"/>
              <a:cs typeface="Arial" charset="0"/>
              <a:sym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7825" name="Google Shape;360;p26:notes"/>
          <p:cNvSpPr>
            <a:spLocks noGrp="1" noRot="1" noChangeAspect="1"/>
          </p:cNvSpPr>
          <p:nvPr>
            <p:ph type="sldImg" idx="2"/>
          </p:nvPr>
        </p:nvSpPr>
        <p:spPr>
          <a:noFill/>
          <a:ln w="9525">
            <a:miter lim="800000"/>
          </a:ln>
        </p:spPr>
      </p:sp>
      <p:sp>
        <p:nvSpPr>
          <p:cNvPr id="77826" name="Google Shape;361;p26:notes"/>
          <p:cNvSpPr txBox="1">
            <a:spLocks noGrp="1"/>
          </p:cNvSpPr>
          <p:nvPr>
            <p:ph type="body" idx="1"/>
          </p:nvPr>
        </p:nvSpPr>
        <p:spPr>
          <a:noFill/>
          <a:ln/>
        </p:spPr>
        <p:txBody>
          <a:bodyPr/>
          <a:lstStyle/>
          <a:p>
            <a:pPr marL="0" indent="0" eaLnBrk="1" hangingPunct="1">
              <a:buSzPts val="1400"/>
            </a:pPr>
            <a:r>
              <a:rPr lang="fr-FR" sz="1200" dirty="0">
                <a:latin typeface="Calibri" pitchFamily="34" charset="0"/>
                <a:cs typeface="Calibri" pitchFamily="34" charset="0"/>
                <a:sym typeface="Calibri" pitchFamily="34" charset="0"/>
              </a:rPr>
              <a:t>Karine </a:t>
            </a:r>
          </a:p>
        </p:txBody>
      </p:sp>
      <p:sp>
        <p:nvSpPr>
          <p:cNvPr id="77827" name="Google Shape;362;p26:notes"/>
          <p:cNvSpPr>
            <a:spLocks noGrp="1"/>
          </p:cNvSpPr>
          <p:nvPr>
            <p:ph type="sldNum" sz="quarter" idx="12"/>
          </p:nvPr>
        </p:nvSpPr>
        <p:spPr>
          <a:noFill/>
        </p:spPr>
        <p:txBody>
          <a:bodyPr/>
          <a:lstStyle/>
          <a:p>
            <a:fld id="{9CEDC51A-AE93-4419-A461-B8B21DD1CCB2}" type="slidenum">
              <a:rPr lang="fr-CA" sz="1400">
                <a:latin typeface="Arial" charset="0"/>
                <a:cs typeface="Arial" charset="0"/>
                <a:sym typeface="Arial" charset="0"/>
              </a:rPr>
              <a:pPr/>
              <a:t>33</a:t>
            </a:fld>
            <a:endParaRPr lang="fr-FR" sz="1400">
              <a:latin typeface="Arial" charset="0"/>
              <a:cs typeface="Arial" charset="0"/>
              <a:sym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9873" name="Google Shape;371;p27:notes"/>
          <p:cNvSpPr>
            <a:spLocks noGrp="1" noRot="1" noChangeAspect="1"/>
          </p:cNvSpPr>
          <p:nvPr>
            <p:ph type="sldImg" idx="2"/>
          </p:nvPr>
        </p:nvSpPr>
        <p:spPr>
          <a:noFill/>
          <a:ln w="9525">
            <a:miter lim="800000"/>
          </a:ln>
        </p:spPr>
      </p:sp>
      <p:sp>
        <p:nvSpPr>
          <p:cNvPr id="79874" name="Google Shape;372;p27:notes"/>
          <p:cNvSpPr txBox="1">
            <a:spLocks noGrp="1"/>
          </p:cNvSpPr>
          <p:nvPr>
            <p:ph type="body" idx="1"/>
          </p:nvPr>
        </p:nvSpPr>
        <p:spPr>
          <a:noFill/>
          <a:ln/>
        </p:spPr>
        <p:txBody>
          <a:bodyPr/>
          <a:lstStyle/>
          <a:p>
            <a:pPr marL="0" indent="0" eaLnBrk="1" hangingPunct="1">
              <a:buSzPts val="1400"/>
            </a:pPr>
            <a:r>
              <a:rPr lang="fr-FR" sz="1200" dirty="0">
                <a:latin typeface="Calibri" pitchFamily="34" charset="0"/>
                <a:cs typeface="Calibri" pitchFamily="34" charset="0"/>
                <a:sym typeface="Calibri" pitchFamily="34" charset="0"/>
              </a:rPr>
              <a:t>Karine</a:t>
            </a:r>
          </a:p>
        </p:txBody>
      </p:sp>
      <p:sp>
        <p:nvSpPr>
          <p:cNvPr id="79875" name="Google Shape;373;p27:notes"/>
          <p:cNvSpPr>
            <a:spLocks noGrp="1"/>
          </p:cNvSpPr>
          <p:nvPr>
            <p:ph type="sldNum" sz="quarter" idx="12"/>
          </p:nvPr>
        </p:nvSpPr>
        <p:spPr>
          <a:noFill/>
        </p:spPr>
        <p:txBody>
          <a:bodyPr/>
          <a:lstStyle/>
          <a:p>
            <a:fld id="{76B2D929-CC11-486B-A448-35F7764D73F4}" type="slidenum">
              <a:rPr lang="fr-CA" sz="1400">
                <a:latin typeface="Arial" charset="0"/>
                <a:cs typeface="Arial" charset="0"/>
                <a:sym typeface="Arial" charset="0"/>
              </a:rPr>
              <a:pPr/>
              <a:t>34</a:t>
            </a:fld>
            <a:endParaRPr lang="fr-FR" sz="1400">
              <a:latin typeface="Arial" charset="0"/>
              <a:cs typeface="Arial" charset="0"/>
              <a:sym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1921" name="Google Shape;379;p28:notes"/>
          <p:cNvSpPr>
            <a:spLocks noGrp="1" noRot="1" noChangeAspect="1"/>
          </p:cNvSpPr>
          <p:nvPr>
            <p:ph type="sldImg" idx="2"/>
          </p:nvPr>
        </p:nvSpPr>
        <p:spPr>
          <a:noFill/>
          <a:ln w="9525">
            <a:miter lim="800000"/>
          </a:ln>
        </p:spPr>
      </p:sp>
      <p:sp>
        <p:nvSpPr>
          <p:cNvPr id="81922" name="Google Shape;380;p28:notes"/>
          <p:cNvSpPr txBox="1">
            <a:spLocks noGrp="1"/>
          </p:cNvSpPr>
          <p:nvPr>
            <p:ph type="body" idx="1"/>
          </p:nvPr>
        </p:nvSpPr>
        <p:spPr>
          <a:noFill/>
          <a:ln/>
        </p:spPr>
        <p:txBody>
          <a:bodyPr/>
          <a:lstStyle/>
          <a:p>
            <a:pPr marL="0" indent="0" eaLnBrk="1" hangingPunct="1">
              <a:buSzPts val="1400"/>
            </a:pPr>
            <a:r>
              <a:rPr lang="fr-FR" sz="1200" dirty="0">
                <a:latin typeface="Calibri" pitchFamily="34" charset="0"/>
                <a:cs typeface="Calibri" pitchFamily="34" charset="0"/>
                <a:sym typeface="Calibri" pitchFamily="34" charset="0"/>
              </a:rPr>
              <a:t>Karine</a:t>
            </a:r>
          </a:p>
          <a:p>
            <a:pPr marL="0" indent="0" eaLnBrk="1" hangingPunct="1">
              <a:spcBef>
                <a:spcPts val="363"/>
              </a:spcBef>
              <a:buSzPts val="1400"/>
            </a:pPr>
            <a:endParaRPr lang="fr-FR" sz="1200" dirty="0">
              <a:latin typeface="Calibri" pitchFamily="34" charset="0"/>
              <a:cs typeface="Calibri" pitchFamily="34" charset="0"/>
              <a:sym typeface="Calibri" pitchFamily="34" charset="0"/>
            </a:endParaRPr>
          </a:p>
          <a:p>
            <a:pPr marL="0" indent="0" eaLnBrk="1" hangingPunct="1">
              <a:spcBef>
                <a:spcPts val="363"/>
              </a:spcBef>
              <a:buSzPts val="1400"/>
            </a:pPr>
            <a:endParaRPr lang="fr-FR" sz="1200" dirty="0">
              <a:latin typeface="Calibri" pitchFamily="34" charset="0"/>
              <a:cs typeface="Calibri" pitchFamily="34" charset="0"/>
              <a:sym typeface="Calibri" pitchFamily="34" charset="0"/>
            </a:endParaRPr>
          </a:p>
        </p:txBody>
      </p:sp>
      <p:sp>
        <p:nvSpPr>
          <p:cNvPr id="81923" name="Google Shape;381;p28:notes"/>
          <p:cNvSpPr>
            <a:spLocks noGrp="1"/>
          </p:cNvSpPr>
          <p:nvPr>
            <p:ph type="sldNum" sz="quarter" idx="12"/>
          </p:nvPr>
        </p:nvSpPr>
        <p:spPr>
          <a:noFill/>
        </p:spPr>
        <p:txBody>
          <a:bodyPr/>
          <a:lstStyle/>
          <a:p>
            <a:fld id="{D0B0197F-5576-43EC-86C1-719A94164C08}" type="slidenum">
              <a:rPr lang="fr-CA" sz="1400">
                <a:latin typeface="Arial" charset="0"/>
                <a:cs typeface="Arial" charset="0"/>
                <a:sym typeface="Arial" charset="0"/>
              </a:rPr>
              <a:pPr/>
              <a:t>35</a:t>
            </a:fld>
            <a:endParaRPr lang="fr-FR" sz="1400">
              <a:latin typeface="Arial" charset="0"/>
              <a:cs typeface="Arial" charset="0"/>
              <a:sym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6017" name="Google Shape;396;p30:notes"/>
          <p:cNvSpPr txBox="1">
            <a:spLocks noGrp="1"/>
          </p:cNvSpPr>
          <p:nvPr>
            <p:ph type="body" idx="1"/>
          </p:nvPr>
        </p:nvSpPr>
        <p:spPr>
          <a:ln/>
        </p:spPr>
        <p:txBody>
          <a:bodyPr/>
          <a:lstStyle/>
          <a:p>
            <a:pPr marL="0" marR="0" lvl="0" indent="0" algn="l" defTabSz="914400" rtl="0" eaLnBrk="1" fontAlgn="base" latinLnBrk="0" hangingPunct="1">
              <a:lnSpc>
                <a:spcPct val="100000"/>
              </a:lnSpc>
              <a:spcBef>
                <a:spcPts val="363"/>
              </a:spcBef>
              <a:spcAft>
                <a:spcPct val="0"/>
              </a:spcAft>
              <a:buClr>
                <a:srgbClr val="000000"/>
              </a:buClr>
              <a:buSzPts val="1400"/>
              <a:buFont typeface="Arial" charset="0"/>
              <a:buNone/>
              <a:tabLst/>
              <a:defRPr/>
            </a:pPr>
            <a:r>
              <a:rPr lang="fr-FR" sz="1200" dirty="0">
                <a:latin typeface="Calibri" pitchFamily="34" charset="0"/>
                <a:cs typeface="Calibri" pitchFamily="34" charset="0"/>
                <a:sym typeface="Calibri" pitchFamily="34" charset="0"/>
              </a:rPr>
              <a:t>Karine Après </a:t>
            </a:r>
            <a:r>
              <a:rPr lang="fr-FR" sz="1200" dirty="0" err="1">
                <a:latin typeface="Calibri" pitchFamily="34" charset="0"/>
                <a:cs typeface="Calibri" pitchFamily="34" charset="0"/>
                <a:sym typeface="Calibri" pitchFamily="34" charset="0"/>
              </a:rPr>
              <a:t>celle-la</a:t>
            </a:r>
            <a:r>
              <a:rPr lang="fr-FR" sz="1200" dirty="0">
                <a:latin typeface="Calibri" pitchFamily="34" charset="0"/>
                <a:cs typeface="Calibri" pitchFamily="34" charset="0"/>
                <a:sym typeface="Calibri" pitchFamily="34" charset="0"/>
              </a:rPr>
              <a:t> Kathleen</a:t>
            </a:r>
          </a:p>
          <a:p>
            <a:pPr marL="0" marR="0" lvl="0" indent="0" algn="l" defTabSz="914400" rtl="0" eaLnBrk="1" fontAlgn="base" latinLnBrk="0" hangingPunct="1">
              <a:lnSpc>
                <a:spcPct val="100000"/>
              </a:lnSpc>
              <a:spcBef>
                <a:spcPts val="363"/>
              </a:spcBef>
              <a:spcAft>
                <a:spcPct val="0"/>
              </a:spcAft>
              <a:buClr>
                <a:srgbClr val="000000"/>
              </a:buClr>
              <a:buSzPts val="1400"/>
              <a:buFont typeface="Arial" charset="0"/>
              <a:buNone/>
              <a:tabLst/>
              <a:defRPr/>
            </a:pPr>
            <a:endParaRPr lang="fr-FR" sz="1200" dirty="0">
              <a:latin typeface="Calibri" pitchFamily="34" charset="0"/>
              <a:cs typeface="Calibri" pitchFamily="34" charset="0"/>
              <a:sym typeface="Calibri" pitchFamily="34" charset="0"/>
            </a:endParaRPr>
          </a:p>
          <a:p>
            <a:pPr marL="0" marR="0" lvl="0" indent="0" algn="l" defTabSz="914400" rtl="0" eaLnBrk="1" fontAlgn="base" latinLnBrk="0" hangingPunct="1">
              <a:lnSpc>
                <a:spcPct val="100000"/>
              </a:lnSpc>
              <a:spcBef>
                <a:spcPts val="363"/>
              </a:spcBef>
              <a:spcAft>
                <a:spcPct val="0"/>
              </a:spcAft>
              <a:buClr>
                <a:srgbClr val="000000"/>
              </a:buClr>
              <a:buSzPts val="1400"/>
              <a:buFont typeface="Arial" charset="0"/>
              <a:buNone/>
              <a:tabLst/>
              <a:defRPr/>
            </a:pPr>
            <a:r>
              <a:rPr lang="fr-CA" sz="1200" dirty="0">
                <a:solidFill>
                  <a:srgbClr val="2D2E83"/>
                </a:solidFill>
                <a:latin typeface="Calibri" pitchFamily="34" charset="0"/>
                <a:cs typeface="Calibri" pitchFamily="34" charset="0"/>
                <a:sym typeface="Calibri" pitchFamily="34" charset="0"/>
              </a:rPr>
              <a:t>Résultante des recommandations découlant du décès de Mme Duceppe</a:t>
            </a:r>
            <a:endParaRPr lang="fr-FR" sz="1400" dirty="0">
              <a:solidFill>
                <a:srgbClr val="2D2E83"/>
              </a:solidFill>
              <a:latin typeface="Calibri" pitchFamily="34" charset="0"/>
              <a:cs typeface="Calibri" pitchFamily="34" charset="0"/>
              <a:sym typeface="Calibri" pitchFamily="34" charset="0"/>
            </a:endParaRPr>
          </a:p>
          <a:p>
            <a:pPr marL="0" marR="0" lvl="0" indent="0" algn="l" defTabSz="914400" rtl="0" eaLnBrk="1" fontAlgn="base" latinLnBrk="0" hangingPunct="1">
              <a:lnSpc>
                <a:spcPct val="100000"/>
              </a:lnSpc>
              <a:spcBef>
                <a:spcPts val="363"/>
              </a:spcBef>
              <a:spcAft>
                <a:spcPct val="0"/>
              </a:spcAft>
              <a:buClr>
                <a:srgbClr val="000000"/>
              </a:buClr>
              <a:buSzPts val="1400"/>
              <a:buFont typeface="Arial" charset="0"/>
              <a:buNone/>
              <a:tabLst/>
              <a:defRPr/>
            </a:pPr>
            <a:endParaRPr lang="fr-FR" sz="1200" dirty="0">
              <a:latin typeface="Calibri" pitchFamily="34" charset="0"/>
              <a:cs typeface="Calibri" pitchFamily="34" charset="0"/>
              <a:sym typeface="Calibri" pitchFamily="34" charset="0"/>
            </a:endParaRPr>
          </a:p>
          <a:p>
            <a:pPr marL="0" marR="0" lvl="0" indent="0" algn="l" defTabSz="914400" rtl="0" eaLnBrk="1" fontAlgn="base" latinLnBrk="0" hangingPunct="1">
              <a:lnSpc>
                <a:spcPct val="100000"/>
              </a:lnSpc>
              <a:spcBef>
                <a:spcPts val="363"/>
              </a:spcBef>
              <a:spcAft>
                <a:spcPct val="0"/>
              </a:spcAft>
              <a:buClr>
                <a:srgbClr val="000000"/>
              </a:buClr>
              <a:buSzPts val="1400"/>
              <a:buFont typeface="Arial" charset="0"/>
              <a:buNone/>
              <a:tabLst/>
              <a:defRPr/>
            </a:pPr>
            <a:r>
              <a:rPr lang="fr-FR" sz="1200" dirty="0">
                <a:latin typeface="Calibri" pitchFamily="34" charset="0"/>
                <a:cs typeface="Calibri" pitchFamily="34" charset="0"/>
                <a:sym typeface="Calibri" pitchFamily="34" charset="0"/>
              </a:rPr>
              <a:t>Après </a:t>
            </a:r>
            <a:r>
              <a:rPr lang="fr-FR" sz="1200" dirty="0" err="1">
                <a:latin typeface="Calibri" pitchFamily="34" charset="0"/>
                <a:cs typeface="Calibri" pitchFamily="34" charset="0"/>
                <a:sym typeface="Calibri" pitchFamily="34" charset="0"/>
              </a:rPr>
              <a:t>celle-la</a:t>
            </a:r>
            <a:r>
              <a:rPr lang="fr-FR" sz="1200" dirty="0">
                <a:latin typeface="Calibri" pitchFamily="34" charset="0"/>
                <a:cs typeface="Calibri" pitchFamily="34" charset="0"/>
                <a:sym typeface="Calibri" pitchFamily="34" charset="0"/>
              </a:rPr>
              <a:t> Kathleen introduite par </a:t>
            </a:r>
            <a:r>
              <a:rPr lang="fr-FR" sz="1200" dirty="0" err="1">
                <a:latin typeface="Calibri" pitchFamily="34" charset="0"/>
                <a:cs typeface="Calibri" pitchFamily="34" charset="0"/>
                <a:sym typeface="Calibri" pitchFamily="34" charset="0"/>
              </a:rPr>
              <a:t>karine</a:t>
            </a:r>
            <a:endParaRPr lang="fr-FR" sz="1200">
              <a:latin typeface="Calibri" pitchFamily="34" charset="0"/>
              <a:cs typeface="Calibri" pitchFamily="34" charset="0"/>
              <a:sym typeface="Calibri" pitchFamily="34" charset="0"/>
            </a:endParaRPr>
          </a:p>
          <a:p>
            <a:pPr marL="0" marR="0" lvl="0" indent="0" algn="l" defTabSz="914400" rtl="0" eaLnBrk="1" fontAlgn="base" latinLnBrk="0" hangingPunct="1">
              <a:lnSpc>
                <a:spcPct val="100000"/>
              </a:lnSpc>
              <a:spcBef>
                <a:spcPts val="363"/>
              </a:spcBef>
              <a:spcAft>
                <a:spcPct val="0"/>
              </a:spcAft>
              <a:buClr>
                <a:srgbClr val="000000"/>
              </a:buClr>
              <a:buSzPts val="1400"/>
              <a:buFont typeface="Arial" charset="0"/>
              <a:buNone/>
              <a:tabLst/>
              <a:defRPr/>
            </a:pPr>
            <a:endParaRPr lang="fr-FR" sz="1200" dirty="0">
              <a:latin typeface="Calibri" pitchFamily="34" charset="0"/>
              <a:cs typeface="Calibri" pitchFamily="34" charset="0"/>
              <a:sym typeface="Calibri" pitchFamily="34" charset="0"/>
            </a:endParaRPr>
          </a:p>
          <a:p>
            <a:pPr marL="0" indent="0" eaLnBrk="1" hangingPunct="1">
              <a:spcBef>
                <a:spcPts val="363"/>
              </a:spcBef>
              <a:buSzPts val="1400"/>
            </a:pPr>
            <a:endParaRPr lang="fr-FR" sz="1200" dirty="0">
              <a:latin typeface="Calibri" pitchFamily="34" charset="0"/>
              <a:cs typeface="Calibri" pitchFamily="34" charset="0"/>
              <a:sym typeface="Calibri" pitchFamily="34" charset="0"/>
            </a:endParaRPr>
          </a:p>
        </p:txBody>
      </p:sp>
      <p:sp>
        <p:nvSpPr>
          <p:cNvPr id="86018" name="Google Shape;397;p30:notes"/>
          <p:cNvSpPr>
            <a:spLocks noGrp="1" noRot="1" noChangeAspect="1"/>
          </p:cNvSpPr>
          <p:nvPr>
            <p:ph type="sldImg" idx="2"/>
          </p:nvPr>
        </p:nvSpPr>
        <p:spPr>
          <a:noFill/>
          <a:ln>
            <a:headEnd/>
            <a:tailEnd/>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0113" name="Google Shape;411;p32:notes"/>
          <p:cNvSpPr txBox="1">
            <a:spLocks noGrp="1"/>
          </p:cNvSpPr>
          <p:nvPr>
            <p:ph type="body" idx="1"/>
          </p:nvPr>
        </p:nvSpPr>
        <p:spPr>
          <a:ln/>
        </p:spPr>
        <p:txBody>
          <a:bodyPr/>
          <a:lstStyle/>
          <a:p>
            <a:pPr marL="0" marR="0" lvl="0" indent="0" algn="l" defTabSz="914400" rtl="0" eaLnBrk="1" fontAlgn="base" latinLnBrk="0" hangingPunct="1">
              <a:lnSpc>
                <a:spcPct val="100000"/>
              </a:lnSpc>
              <a:spcBef>
                <a:spcPts val="363"/>
              </a:spcBef>
              <a:spcAft>
                <a:spcPct val="0"/>
              </a:spcAft>
              <a:buClr>
                <a:srgbClr val="000000"/>
              </a:buClr>
              <a:buSzPts val="1400"/>
              <a:buFont typeface="Arial" charset="0"/>
              <a:buNone/>
              <a:tabLst/>
              <a:defRPr/>
            </a:pPr>
            <a:r>
              <a:rPr lang="fr-CA" sz="1200" dirty="0">
                <a:latin typeface="Calibri" pitchFamily="34" charset="0"/>
                <a:cs typeface="Calibri" pitchFamily="34" charset="0"/>
                <a:sym typeface="Calibri" pitchFamily="34" charset="0"/>
              </a:rPr>
              <a:t>Début Kathleen, Introduction sur les RI/RTF</a:t>
            </a:r>
            <a:endParaRPr lang="fr-FR" sz="1200" dirty="0">
              <a:latin typeface="Calibri" pitchFamily="34" charset="0"/>
              <a:cs typeface="Calibri" pitchFamily="34" charset="0"/>
              <a:sym typeface="Calibri" pitchFamily="34" charset="0"/>
            </a:endParaRPr>
          </a:p>
          <a:p>
            <a:pPr marL="0" indent="0" eaLnBrk="1" hangingPunct="1">
              <a:spcBef>
                <a:spcPts val="363"/>
              </a:spcBef>
              <a:buSzPts val="1400"/>
            </a:pPr>
            <a:endParaRPr lang="fr-CA" sz="1200" dirty="0">
              <a:latin typeface="Calibri" pitchFamily="34" charset="0"/>
              <a:cs typeface="Calibri" pitchFamily="34" charset="0"/>
              <a:sym typeface="Calibri" pitchFamily="34" charset="0"/>
            </a:endParaRPr>
          </a:p>
          <a:p>
            <a:pPr marL="0" indent="0" eaLnBrk="1" hangingPunct="1">
              <a:spcBef>
                <a:spcPts val="363"/>
              </a:spcBef>
              <a:buSzPts val="1400"/>
            </a:pPr>
            <a:r>
              <a:rPr lang="fr-CA" sz="1200" dirty="0">
                <a:latin typeface="Calibri" pitchFamily="34" charset="0"/>
                <a:cs typeface="Calibri" pitchFamily="34" charset="0"/>
                <a:sym typeface="Calibri" pitchFamily="34" charset="0"/>
              </a:rPr>
              <a:t>Mise en contexte RI/RTF important de préciser que le déploiement est sur une base volontaire</a:t>
            </a:r>
          </a:p>
          <a:p>
            <a:pPr marL="0" indent="0" eaLnBrk="1" hangingPunct="1">
              <a:spcBef>
                <a:spcPts val="363"/>
              </a:spcBef>
              <a:buSzPts val="1400"/>
            </a:pPr>
            <a:r>
              <a:rPr lang="fr-CA" sz="1200" dirty="0">
                <a:solidFill>
                  <a:srgbClr val="00359E"/>
                </a:solidFill>
                <a:latin typeface="Arial Narrow" pitchFamily="34" charset="0"/>
                <a:sym typeface="Arial Narrow" pitchFamily="34" charset="0"/>
              </a:rPr>
              <a:t>(maintenant 20 des 23 établissements de santé et de services sociaux)</a:t>
            </a:r>
            <a:endParaRPr lang="fr-CA" sz="1200" dirty="0">
              <a:latin typeface="Calibri" pitchFamily="34" charset="0"/>
              <a:cs typeface="Calibri" pitchFamily="34" charset="0"/>
              <a:sym typeface="Calibri" pitchFamily="34" charset="0"/>
            </a:endParaRPr>
          </a:p>
          <a:p>
            <a:pPr marL="0" indent="0" eaLnBrk="1" hangingPunct="1">
              <a:spcBef>
                <a:spcPts val="363"/>
              </a:spcBef>
              <a:buSzPts val="1400"/>
            </a:pPr>
            <a:endParaRPr lang="fr-CA" sz="1200" dirty="0">
              <a:latin typeface="Calibri" pitchFamily="34" charset="0"/>
              <a:cs typeface="Calibri" pitchFamily="34" charset="0"/>
              <a:sym typeface="Calibri" pitchFamily="34" charset="0"/>
            </a:endParaRPr>
          </a:p>
          <a:p>
            <a:pPr marL="0" indent="0" eaLnBrk="1" hangingPunct="1">
              <a:spcBef>
                <a:spcPts val="363"/>
              </a:spcBef>
              <a:buSzPts val="1400"/>
            </a:pPr>
            <a:endParaRPr lang="fr-FR" sz="1200" dirty="0">
              <a:latin typeface="Calibri" pitchFamily="34" charset="0"/>
              <a:cs typeface="Calibri" pitchFamily="34" charset="0"/>
              <a:sym typeface="Calibri" pitchFamily="34" charset="0"/>
            </a:endParaRPr>
          </a:p>
        </p:txBody>
      </p:sp>
      <p:sp>
        <p:nvSpPr>
          <p:cNvPr id="90114" name="Google Shape;412;p32:notes"/>
          <p:cNvSpPr>
            <a:spLocks noGrp="1" noRot="1" noChangeAspect="1"/>
          </p:cNvSpPr>
          <p:nvPr>
            <p:ph type="sldImg" idx="2"/>
          </p:nvPr>
        </p:nvSpPr>
        <p:spPr>
          <a:noFill/>
          <a:ln>
            <a:headEnd/>
            <a:tailEnd/>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61" name="Google Shape;419;p33:notes"/>
          <p:cNvSpPr txBox="1">
            <a:spLocks noGrp="1"/>
          </p:cNvSpPr>
          <p:nvPr>
            <p:ph type="body" idx="1"/>
          </p:nvPr>
        </p:nvSpPr>
        <p:spPr>
          <a:ln/>
        </p:spPr>
        <p:txBody>
          <a:bodyPr/>
          <a:lstStyle/>
          <a:p>
            <a:pPr marL="0" indent="0" eaLnBrk="1" hangingPunct="1">
              <a:spcBef>
                <a:spcPts val="363"/>
              </a:spcBef>
              <a:buSzPts val="1400"/>
            </a:pPr>
            <a:r>
              <a:rPr lang="fr-CA" sz="1200" dirty="0">
                <a:latin typeface="Calibri" pitchFamily="34" charset="0"/>
                <a:cs typeface="Calibri" pitchFamily="34" charset="0"/>
                <a:sym typeface="Calibri" pitchFamily="34" charset="0"/>
              </a:rPr>
              <a:t>Kathleen</a:t>
            </a:r>
          </a:p>
          <a:p>
            <a:pPr marL="0" indent="0" eaLnBrk="1" hangingPunct="1">
              <a:spcBef>
                <a:spcPts val="363"/>
              </a:spcBef>
              <a:buSzPts val="1400"/>
            </a:pPr>
            <a:endParaRPr lang="fr-CA" sz="1200" dirty="0">
              <a:latin typeface="Calibri" pitchFamily="34" charset="0"/>
              <a:cs typeface="Calibri" pitchFamily="34" charset="0"/>
              <a:sym typeface="Calibri" pitchFamily="34" charset="0"/>
            </a:endParaRPr>
          </a:p>
          <a:p>
            <a:pPr marL="0" indent="0" eaLnBrk="1" hangingPunct="1">
              <a:spcBef>
                <a:spcPts val="363"/>
              </a:spcBef>
              <a:buSzPts val="1400"/>
            </a:pPr>
            <a:r>
              <a:rPr lang="fr-CA" sz="1200" dirty="0">
                <a:latin typeface="Calibri" pitchFamily="34" charset="0"/>
                <a:cs typeface="Calibri" pitchFamily="34" charset="0"/>
                <a:sym typeface="Calibri" pitchFamily="34" charset="0"/>
              </a:rPr>
              <a:t>Permet de préciser que ce n’est pas toutes les RI/RTF qui sont visés et de faire un lien vers la feuille d’évaluation de la capacité à évacuer</a:t>
            </a:r>
            <a:endParaRPr lang="fr-FR" sz="1200" dirty="0">
              <a:latin typeface="Calibri" pitchFamily="34" charset="0"/>
              <a:cs typeface="Calibri" pitchFamily="34" charset="0"/>
              <a:sym typeface="Calibri" pitchFamily="34" charset="0"/>
            </a:endParaRPr>
          </a:p>
        </p:txBody>
      </p:sp>
      <p:sp>
        <p:nvSpPr>
          <p:cNvPr id="92162" name="Google Shape;420;p33:notes"/>
          <p:cNvSpPr>
            <a:spLocks noGrp="1" noRot="1" noChangeAspect="1"/>
          </p:cNvSpPr>
          <p:nvPr>
            <p:ph type="sldImg" idx="2"/>
          </p:nvPr>
        </p:nvSpPr>
        <p:spPr>
          <a:noFill/>
          <a:ln>
            <a:headEnd/>
            <a:tailEnd/>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4209" name="Google Shape;426;p34:notes"/>
          <p:cNvSpPr txBox="1">
            <a:spLocks noGrp="1"/>
          </p:cNvSpPr>
          <p:nvPr>
            <p:ph type="body" idx="1"/>
          </p:nvPr>
        </p:nvSpPr>
        <p:spPr>
          <a:ln/>
        </p:spPr>
        <p:txBody>
          <a:bodyPr/>
          <a:lstStyle/>
          <a:p>
            <a:pPr marL="0" indent="0" eaLnBrk="1" hangingPunct="1">
              <a:spcBef>
                <a:spcPts val="363"/>
              </a:spcBef>
              <a:buSzPts val="1400"/>
            </a:pPr>
            <a:r>
              <a:rPr lang="fr-FR" sz="1200" dirty="0">
                <a:latin typeface="Calibri" pitchFamily="34" charset="0"/>
                <a:cs typeface="Calibri" pitchFamily="34" charset="0"/>
                <a:sym typeface="Calibri" pitchFamily="34" charset="0"/>
              </a:rPr>
              <a:t>Kathleen</a:t>
            </a:r>
          </a:p>
          <a:p>
            <a:pPr marL="0" indent="0" eaLnBrk="1" hangingPunct="1">
              <a:spcBef>
                <a:spcPts val="363"/>
              </a:spcBef>
              <a:buSzPts val="1400"/>
            </a:pPr>
            <a:endParaRPr lang="fr-FR" sz="1200" dirty="0">
              <a:latin typeface="Calibri" pitchFamily="34" charset="0"/>
              <a:cs typeface="Calibri" pitchFamily="34" charset="0"/>
              <a:sym typeface="Calibri" pitchFamily="34" charset="0"/>
            </a:endParaRPr>
          </a:p>
          <a:p>
            <a:pPr marL="0" marR="0" lvl="0" indent="0" algn="l" defTabSz="914400" rtl="0" eaLnBrk="1" fontAlgn="base" latinLnBrk="0" hangingPunct="1">
              <a:lnSpc>
                <a:spcPct val="100000"/>
              </a:lnSpc>
              <a:spcBef>
                <a:spcPts val="363"/>
              </a:spcBef>
              <a:spcAft>
                <a:spcPct val="0"/>
              </a:spcAft>
              <a:buClr>
                <a:srgbClr val="000000"/>
              </a:buClr>
              <a:buSzPts val="1400"/>
              <a:buFont typeface="Arial" charset="0"/>
              <a:buNone/>
              <a:tabLst/>
              <a:defRPr/>
            </a:pPr>
            <a:r>
              <a:rPr lang="fr-FR" sz="1200" b="1" i="1" kern="0" dirty="0">
                <a:solidFill>
                  <a:srgbClr val="00359E"/>
                </a:solidFill>
                <a:latin typeface="Calibri" panose="020F0502020204030204" pitchFamily="34" charset="0"/>
                <a:ea typeface="Arial Narrow"/>
                <a:cs typeface="Calibri" panose="020F0502020204030204" pitchFamily="34" charset="0"/>
                <a:sym typeface="Arial Narrow"/>
              </a:rPr>
              <a:t>Adoption d’un règlement par la municipalité vs obligations et application</a:t>
            </a:r>
            <a:endParaRPr lang="fr-FR" sz="1200" kern="0" dirty="0">
              <a:solidFill>
                <a:srgbClr val="00359E"/>
              </a:solidFill>
              <a:latin typeface="Calibri" panose="020F0502020204030204" pitchFamily="34" charset="0"/>
              <a:ea typeface="Helvetica Neue"/>
              <a:cs typeface="Calibri" panose="020F0502020204030204" pitchFamily="34" charset="0"/>
              <a:sym typeface="Helvetica Neue"/>
            </a:endParaRPr>
          </a:p>
          <a:p>
            <a:pPr marL="0" indent="0" eaLnBrk="1" hangingPunct="1">
              <a:spcBef>
                <a:spcPts val="363"/>
              </a:spcBef>
              <a:buSzPts val="1400"/>
            </a:pPr>
            <a:endParaRPr lang="fr-FR" sz="1200" dirty="0">
              <a:latin typeface="Calibri" pitchFamily="34" charset="0"/>
              <a:cs typeface="Calibri" pitchFamily="34" charset="0"/>
              <a:sym typeface="Calibri" pitchFamily="34" charset="0"/>
            </a:endParaRPr>
          </a:p>
        </p:txBody>
      </p:sp>
      <p:sp>
        <p:nvSpPr>
          <p:cNvPr id="94210" name="Google Shape;427;p34:notes"/>
          <p:cNvSpPr>
            <a:spLocks noGrp="1" noRot="1" noChangeAspect="1"/>
          </p:cNvSpPr>
          <p:nvPr>
            <p:ph type="sldImg" idx="2"/>
          </p:nvPr>
        </p:nvSpPr>
        <p:spPr>
          <a:noFill/>
          <a:ln>
            <a:headEnd/>
            <a:tailEn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90;p3:notes"/>
          <p:cNvSpPr>
            <a:spLocks noGrp="1" noRot="1" noChangeAspect="1"/>
          </p:cNvSpPr>
          <p:nvPr>
            <p:ph type="sldImg" idx="2"/>
          </p:nvPr>
        </p:nvSpPr>
        <p:spPr>
          <a:noFill/>
          <a:ln w="9525">
            <a:miter lim="800000"/>
          </a:ln>
        </p:spPr>
      </p:sp>
      <p:sp>
        <p:nvSpPr>
          <p:cNvPr id="18434" name="Google Shape;91;p3:notes"/>
          <p:cNvSpPr txBox="1">
            <a:spLocks noGrp="1"/>
          </p:cNvSpPr>
          <p:nvPr>
            <p:ph type="body" idx="1"/>
          </p:nvPr>
        </p:nvSpPr>
        <p:spPr>
          <a:noFill/>
          <a:ln/>
        </p:spPr>
        <p:txBody>
          <a:bodyPr/>
          <a:lstStyle/>
          <a:p>
            <a:pPr marL="0" indent="0" eaLnBrk="1" hangingPunct="1">
              <a:buSzPts val="1400"/>
            </a:pPr>
            <a:r>
              <a:rPr lang="fr-FR" sz="1200" dirty="0">
                <a:latin typeface="Calibri" pitchFamily="34" charset="0"/>
                <a:cs typeface="Calibri" pitchFamily="34" charset="0"/>
                <a:sym typeface="Calibri" pitchFamily="34" charset="0"/>
              </a:rPr>
              <a:t>Martine</a:t>
            </a:r>
          </a:p>
        </p:txBody>
      </p:sp>
      <p:sp>
        <p:nvSpPr>
          <p:cNvPr id="18435" name="Google Shape;92;p3:notes"/>
          <p:cNvSpPr>
            <a:spLocks noGrp="1"/>
          </p:cNvSpPr>
          <p:nvPr>
            <p:ph type="sldNum" sz="quarter" idx="12"/>
          </p:nvPr>
        </p:nvSpPr>
        <p:spPr>
          <a:noFill/>
        </p:spPr>
        <p:txBody>
          <a:bodyPr/>
          <a:lstStyle/>
          <a:p>
            <a:fld id="{1BC3F1F2-A3D1-45A0-8B4A-C434BEB58379}" type="slidenum">
              <a:rPr lang="fr-CA" sz="1400">
                <a:latin typeface="Arial" charset="0"/>
                <a:cs typeface="Arial" charset="0"/>
                <a:sym typeface="Arial" charset="0"/>
              </a:rPr>
              <a:pPr/>
              <a:t>4</a:t>
            </a:fld>
            <a:endParaRPr lang="fr-FR" sz="1400">
              <a:latin typeface="Arial" charset="0"/>
              <a:cs typeface="Arial" charset="0"/>
              <a:sym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6257" name="Google Shape;433;g132835cef10_0_26:notes"/>
          <p:cNvSpPr>
            <a:spLocks noGrp="1" noRot="1" noChangeAspect="1"/>
          </p:cNvSpPr>
          <p:nvPr>
            <p:ph type="sldImg" idx="2"/>
          </p:nvPr>
        </p:nvSpPr>
        <p:spPr>
          <a:noFill/>
          <a:ln>
            <a:headEnd/>
            <a:tailEnd/>
          </a:ln>
        </p:spPr>
      </p:sp>
      <p:sp>
        <p:nvSpPr>
          <p:cNvPr id="96258" name="Google Shape;434;g132835cef10_0_26:notes"/>
          <p:cNvSpPr txBox="1">
            <a:spLocks noGrp="1"/>
          </p:cNvSpPr>
          <p:nvPr>
            <p:ph type="body" idx="1"/>
          </p:nvPr>
        </p:nvSpPr>
        <p:spPr>
          <a:ln/>
        </p:spPr>
        <p:txBody>
          <a:bodyPr/>
          <a:lstStyle/>
          <a:p>
            <a:pPr marL="0" indent="0" eaLnBrk="1" hangingPunct="1">
              <a:spcBef>
                <a:spcPts val="363"/>
              </a:spcBef>
              <a:buSzPts val="1400"/>
            </a:pPr>
            <a:r>
              <a:rPr lang="fr-CA" sz="1200" dirty="0">
                <a:latin typeface="Calibri" pitchFamily="34" charset="0"/>
                <a:cs typeface="Calibri" pitchFamily="34" charset="0"/>
                <a:sym typeface="Calibri" pitchFamily="34" charset="0"/>
              </a:rPr>
              <a:t>Kathleen</a:t>
            </a:r>
          </a:p>
          <a:p>
            <a:pPr marL="0" indent="0" eaLnBrk="1" hangingPunct="1">
              <a:spcBef>
                <a:spcPts val="363"/>
              </a:spcBef>
              <a:buSzPts val="1400"/>
            </a:pPr>
            <a:r>
              <a:rPr lang="fr-CA" sz="1200" dirty="0">
                <a:latin typeface="Calibri" pitchFamily="34" charset="0"/>
                <a:cs typeface="Calibri" pitchFamily="34" charset="0"/>
                <a:sym typeface="Calibri" pitchFamily="34" charset="0"/>
              </a:rPr>
              <a:t>Début de la partie GRSI, La prévention aura déjà été abordé plus tôt, porté attention au 2 autres niveaux de risques</a:t>
            </a:r>
          </a:p>
          <a:p>
            <a:pPr marL="0" indent="0" eaLnBrk="1" hangingPunct="1">
              <a:spcBef>
                <a:spcPts val="363"/>
              </a:spcBef>
              <a:buSzPts val="1400"/>
            </a:pPr>
            <a:r>
              <a:rPr lang="fr-CA" sz="1200" dirty="0">
                <a:latin typeface="Calibri" pitchFamily="34" charset="0"/>
                <a:cs typeface="Calibri" pitchFamily="34" charset="0"/>
                <a:sym typeface="Calibri" pitchFamily="34" charset="0"/>
              </a:rPr>
              <a:t>Vérification</a:t>
            </a:r>
          </a:p>
          <a:p>
            <a:pPr marL="342900" indent="-342900">
              <a:buClr>
                <a:srgbClr val="2D2E83"/>
              </a:buClr>
              <a:buSzPts val="2400"/>
              <a:buFont typeface="Arial" charset="0"/>
              <a:buChar char="•"/>
            </a:pPr>
            <a:r>
              <a:rPr lang="fr-CA" sz="1200" dirty="0">
                <a:latin typeface="Calibri" pitchFamily="34" charset="0"/>
                <a:cs typeface="Calibri" pitchFamily="34" charset="0"/>
                <a:sym typeface="Calibri" pitchFamily="34" charset="0"/>
              </a:rPr>
              <a:t>Vérification : </a:t>
            </a:r>
            <a:r>
              <a:rPr lang="fr-CA" sz="2400" dirty="0">
                <a:solidFill>
                  <a:srgbClr val="2D2E83"/>
                </a:solidFill>
                <a:latin typeface="Calibri" panose="020F0502020204030204" pitchFamily="34" charset="0"/>
                <a:cs typeface="Calibri" panose="020F0502020204030204" pitchFamily="34" charset="0"/>
                <a:sym typeface="Arial Narrow" pitchFamily="34" charset="0"/>
              </a:rPr>
              <a:t>Avant l’exercice d’évacuation</a:t>
            </a:r>
            <a:endParaRPr lang="fr-FR" sz="2400" dirty="0">
              <a:solidFill>
                <a:srgbClr val="2D2E83"/>
              </a:solidFill>
              <a:latin typeface="Calibri" panose="020F0502020204030204" pitchFamily="34" charset="0"/>
              <a:ea typeface="Helvetica Neue"/>
              <a:cs typeface="Calibri" panose="020F0502020204030204" pitchFamily="34" charset="0"/>
              <a:sym typeface="Helvetica Neue"/>
            </a:endParaRPr>
          </a:p>
          <a:p>
            <a:pPr marL="800100" lvl="1" indent="-342900">
              <a:spcBef>
                <a:spcPts val="400"/>
              </a:spcBef>
              <a:buClr>
                <a:srgbClr val="2D2E83"/>
              </a:buClr>
              <a:buSzPts val="2000"/>
              <a:buFont typeface="Arial" panose="020B0604020202020204" pitchFamily="34" charset="0"/>
              <a:buChar char="•"/>
            </a:pPr>
            <a:r>
              <a:rPr lang="fr-CA" sz="2000" dirty="0">
                <a:solidFill>
                  <a:srgbClr val="2D2E83"/>
                </a:solidFill>
                <a:latin typeface="Calibri" panose="020F0502020204030204" pitchFamily="34" charset="0"/>
                <a:cs typeface="Calibri" panose="020F0502020204030204" pitchFamily="34" charset="0"/>
                <a:sym typeface="Arial Narrow" pitchFamily="34" charset="0"/>
              </a:rPr>
              <a:t>En cas de doutes sur la réussite, le SSI avise l’établissement de santé</a:t>
            </a:r>
            <a:endParaRPr lang="fr-FR" sz="2400" dirty="0">
              <a:solidFill>
                <a:srgbClr val="2D2E83"/>
              </a:solidFill>
              <a:latin typeface="Calibri" panose="020F0502020204030204" pitchFamily="34" charset="0"/>
              <a:ea typeface="Helvetica Neue"/>
              <a:cs typeface="Calibri" panose="020F0502020204030204" pitchFamily="34" charset="0"/>
              <a:sym typeface="Helvetica Neue"/>
            </a:endParaRPr>
          </a:p>
          <a:p>
            <a:pPr marL="800100" lvl="1" indent="-342900">
              <a:spcBef>
                <a:spcPts val="400"/>
              </a:spcBef>
              <a:buClr>
                <a:srgbClr val="2D2E83"/>
              </a:buClr>
              <a:buSzPts val="2000"/>
              <a:buFont typeface="Arial" panose="020B0604020202020204" pitchFamily="34" charset="0"/>
              <a:buChar char="•"/>
            </a:pPr>
            <a:r>
              <a:rPr lang="fr-CA" sz="2000" dirty="0">
                <a:solidFill>
                  <a:srgbClr val="2D2E83"/>
                </a:solidFill>
                <a:latin typeface="Calibri" panose="020F0502020204030204" pitchFamily="34" charset="0"/>
                <a:cs typeface="Calibri" panose="020F0502020204030204" pitchFamily="34" charset="0"/>
                <a:sym typeface="Arial Narrow" pitchFamily="34" charset="0"/>
              </a:rPr>
              <a:t>L’établissement vient observer l’exercice avec le SSI et ils conviennent ensuite des suivis à faire</a:t>
            </a:r>
            <a:endParaRPr lang="fr-FR" sz="2400" dirty="0">
              <a:solidFill>
                <a:srgbClr val="2D2E83"/>
              </a:solidFill>
              <a:latin typeface="Calibri" panose="020F0502020204030204" pitchFamily="34" charset="0"/>
              <a:ea typeface="Helvetica Neue"/>
              <a:cs typeface="Calibri" panose="020F0502020204030204" pitchFamily="34" charset="0"/>
              <a:sym typeface="Helvetica Neue"/>
            </a:endParaRPr>
          </a:p>
          <a:p>
            <a:pPr marL="342900" indent="-342900">
              <a:spcBef>
                <a:spcPts val="475"/>
              </a:spcBef>
              <a:buClr>
                <a:srgbClr val="2D2E83"/>
              </a:buClr>
              <a:buSzPts val="2400"/>
              <a:buFont typeface="Arial" charset="0"/>
              <a:buChar char="•"/>
            </a:pPr>
            <a:r>
              <a:rPr lang="fr-CA" sz="2400" dirty="0">
                <a:solidFill>
                  <a:srgbClr val="2D2E83"/>
                </a:solidFill>
                <a:latin typeface="Calibri" panose="020F0502020204030204" pitchFamily="34" charset="0"/>
                <a:cs typeface="Calibri" panose="020F0502020204030204" pitchFamily="34" charset="0"/>
                <a:sym typeface="Arial Narrow" pitchFamily="34" charset="0"/>
              </a:rPr>
              <a:t>Après l’observation de l’exercice </a:t>
            </a:r>
            <a:endParaRPr lang="fr-FR" sz="2400" dirty="0">
              <a:solidFill>
                <a:srgbClr val="2D2E83"/>
              </a:solidFill>
              <a:latin typeface="Calibri" panose="020F0502020204030204" pitchFamily="34" charset="0"/>
              <a:ea typeface="Helvetica Neue"/>
              <a:cs typeface="Calibri" panose="020F0502020204030204" pitchFamily="34" charset="0"/>
              <a:sym typeface="Helvetica Neue"/>
            </a:endParaRPr>
          </a:p>
          <a:p>
            <a:pPr marL="800100" lvl="1" indent="-342900">
              <a:spcBef>
                <a:spcPts val="400"/>
              </a:spcBef>
              <a:buClr>
                <a:srgbClr val="2D2E83"/>
              </a:buClr>
              <a:buSzPts val="2000"/>
              <a:buFont typeface="Arial" panose="020B0604020202020204" pitchFamily="34" charset="0"/>
              <a:buChar char="•"/>
            </a:pPr>
            <a:r>
              <a:rPr lang="fr-CA" sz="2000" dirty="0">
                <a:solidFill>
                  <a:srgbClr val="2D2E83"/>
                </a:solidFill>
                <a:latin typeface="Calibri" panose="020F0502020204030204" pitchFamily="34" charset="0"/>
                <a:cs typeface="Calibri" panose="020F0502020204030204" pitchFamily="34" charset="0"/>
                <a:sym typeface="Arial Narrow" pitchFamily="34" charset="0"/>
              </a:rPr>
              <a:t>Si délai dépassé ou résidents non-évacués, l’établissement fait une première vérification puis convient avec le SSI des suivis à faire</a:t>
            </a:r>
            <a:endParaRPr lang="fr-FR" sz="2400" dirty="0">
              <a:solidFill>
                <a:srgbClr val="2D2E83"/>
              </a:solidFill>
              <a:latin typeface="Calibri" panose="020F0502020204030204" pitchFamily="34" charset="0"/>
              <a:ea typeface="Helvetica Neue"/>
              <a:cs typeface="Calibri" panose="020F0502020204030204" pitchFamily="34" charset="0"/>
              <a:sym typeface="Helvetica Neue"/>
            </a:endParaRPr>
          </a:p>
          <a:p>
            <a:pPr marL="342900" indent="-342900">
              <a:spcBef>
                <a:spcPts val="475"/>
              </a:spcBef>
              <a:buClr>
                <a:srgbClr val="2D2E83"/>
              </a:buClr>
              <a:buSzPts val="2400"/>
              <a:buFont typeface="Arial" charset="0"/>
              <a:buChar char="•"/>
            </a:pPr>
            <a:r>
              <a:rPr lang="fr-CA" sz="2400" dirty="0">
                <a:solidFill>
                  <a:srgbClr val="2D2E83"/>
                </a:solidFill>
                <a:latin typeface="Calibri" panose="020F0502020204030204" pitchFamily="34" charset="0"/>
                <a:cs typeface="Calibri" panose="020F0502020204030204" pitchFamily="34" charset="0"/>
                <a:sym typeface="Arial Narrow" pitchFamily="34" charset="0"/>
              </a:rPr>
              <a:t>Tableau et rencontre de suivi annuel des interventions</a:t>
            </a:r>
            <a:endParaRPr lang="fr-FR" sz="2400" dirty="0">
              <a:solidFill>
                <a:srgbClr val="2D2E83"/>
              </a:solidFill>
              <a:latin typeface="Calibri" panose="020F0502020204030204" pitchFamily="34" charset="0"/>
              <a:ea typeface="Helvetica Neue"/>
              <a:cs typeface="Calibri" panose="020F0502020204030204" pitchFamily="34" charset="0"/>
              <a:sym typeface="Helvetica Neue"/>
            </a:endParaRPr>
          </a:p>
          <a:p>
            <a:pPr marL="800100" lvl="1" indent="-342900">
              <a:spcBef>
                <a:spcPts val="400"/>
              </a:spcBef>
              <a:buClr>
                <a:srgbClr val="2D2E83"/>
              </a:buClr>
              <a:buSzPts val="2000"/>
              <a:buFont typeface="Arial" panose="020B0604020202020204" pitchFamily="34" charset="0"/>
              <a:buChar char="•"/>
            </a:pPr>
            <a:r>
              <a:rPr lang="fr-CA" sz="2000" dirty="0">
                <a:solidFill>
                  <a:srgbClr val="2D2E83"/>
                </a:solidFill>
                <a:latin typeface="Calibri" panose="020F0502020204030204" pitchFamily="34" charset="0"/>
                <a:cs typeface="Calibri" panose="020F0502020204030204" pitchFamily="34" charset="0"/>
                <a:sym typeface="Arial Narrow" pitchFamily="34" charset="0"/>
              </a:rPr>
              <a:t>Si absence d’exercice ou autres problématiques potentielles, le SSI et l’établissement conviennent des suivis à faire</a:t>
            </a:r>
            <a:endParaRPr lang="fr-FR" sz="2400" dirty="0">
              <a:solidFill>
                <a:srgbClr val="2D2E83"/>
              </a:solidFill>
              <a:latin typeface="Calibri" panose="020F0502020204030204" pitchFamily="34" charset="0"/>
              <a:ea typeface="Helvetica Neue"/>
              <a:cs typeface="Calibri" panose="020F0502020204030204" pitchFamily="34" charset="0"/>
              <a:sym typeface="Helvetica Neue"/>
            </a:endParaRPr>
          </a:p>
          <a:p>
            <a:pPr marL="0" indent="0" eaLnBrk="1" hangingPunct="1">
              <a:spcBef>
                <a:spcPts val="363"/>
              </a:spcBef>
              <a:buSzPts val="1400"/>
            </a:pPr>
            <a:endParaRPr lang="fr-FR" sz="1200" dirty="0">
              <a:latin typeface="Calibri" pitchFamily="34" charset="0"/>
              <a:cs typeface="Calibri" pitchFamily="34" charset="0"/>
              <a:sym typeface="Calibri" pitchFamily="34" charset="0"/>
            </a:endParaRPr>
          </a:p>
        </p:txBody>
      </p:sp>
      <p:sp>
        <p:nvSpPr>
          <p:cNvPr id="96259" name="Google Shape;435;g132835cef10_0_26:notes"/>
          <p:cNvSpPr>
            <a:spLocks noGrp="1"/>
          </p:cNvSpPr>
          <p:nvPr>
            <p:ph type="sldNum" sz="quarter" idx="12"/>
          </p:nvPr>
        </p:nvSpPr>
        <p:spPr>
          <a:noFill/>
        </p:spPr>
        <p:txBody>
          <a:bodyPr/>
          <a:lstStyle/>
          <a:p>
            <a:fld id="{7FA3CCCC-CA81-4FBC-9675-6C55B2039D87}" type="slidenum">
              <a:rPr lang="fr-CA" sz="1400">
                <a:latin typeface="Arial" charset="0"/>
                <a:cs typeface="Arial" charset="0"/>
                <a:sym typeface="Arial" charset="0"/>
              </a:rPr>
              <a:pPr/>
              <a:t>40</a:t>
            </a:fld>
            <a:endParaRPr lang="fr-FR" sz="1400">
              <a:latin typeface="Arial" charset="0"/>
              <a:cs typeface="Arial" charset="0"/>
              <a:sym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0353" name="Google Shape;449;g132835cef10_0_42:notes"/>
          <p:cNvSpPr>
            <a:spLocks noGrp="1" noRot="1" noChangeAspect="1"/>
          </p:cNvSpPr>
          <p:nvPr>
            <p:ph type="sldImg" idx="2"/>
          </p:nvPr>
        </p:nvSpPr>
        <p:spPr>
          <a:noFill/>
          <a:ln>
            <a:headEnd/>
            <a:tailEnd/>
          </a:ln>
        </p:spPr>
      </p:sp>
      <p:sp>
        <p:nvSpPr>
          <p:cNvPr id="100354" name="Google Shape;450;g132835cef10_0_42:notes"/>
          <p:cNvSpPr txBox="1">
            <a:spLocks noGrp="1"/>
          </p:cNvSpPr>
          <p:nvPr>
            <p:ph type="body" idx="1"/>
          </p:nvPr>
        </p:nvSpPr>
        <p:spPr>
          <a:ln/>
        </p:spPr>
        <p:txBody>
          <a:bodyPr/>
          <a:lstStyle/>
          <a:p>
            <a:pPr marL="0" indent="0" eaLnBrk="1" hangingPunct="1">
              <a:spcBef>
                <a:spcPts val="363"/>
              </a:spcBef>
              <a:buSzPts val="1400"/>
            </a:pPr>
            <a:r>
              <a:rPr lang="fr-FR" sz="1200" dirty="0">
                <a:latin typeface="Calibri" pitchFamily="34" charset="0"/>
                <a:cs typeface="Calibri" pitchFamily="34" charset="0"/>
                <a:sym typeface="Calibri" pitchFamily="34" charset="0"/>
              </a:rPr>
              <a:t>Kathleen</a:t>
            </a:r>
          </a:p>
        </p:txBody>
      </p:sp>
      <p:sp>
        <p:nvSpPr>
          <p:cNvPr id="100355" name="Google Shape;451;g132835cef10_0_42:notes"/>
          <p:cNvSpPr>
            <a:spLocks noGrp="1"/>
          </p:cNvSpPr>
          <p:nvPr>
            <p:ph type="sldNum" sz="quarter" idx="12"/>
          </p:nvPr>
        </p:nvSpPr>
        <p:spPr>
          <a:noFill/>
        </p:spPr>
        <p:txBody>
          <a:bodyPr/>
          <a:lstStyle/>
          <a:p>
            <a:fld id="{152F2D45-A89C-4ABC-9228-61AE8AC1FB19}" type="slidenum">
              <a:rPr lang="fr-CA" sz="1400">
                <a:latin typeface="Arial" charset="0"/>
                <a:cs typeface="Arial" charset="0"/>
                <a:sym typeface="Arial" charset="0"/>
              </a:rPr>
              <a:pPr/>
              <a:t>41</a:t>
            </a:fld>
            <a:endParaRPr lang="fr-FR" sz="1400">
              <a:latin typeface="Arial" charset="0"/>
              <a:cs typeface="Arial" charset="0"/>
              <a:sym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01" name="Google Shape;457;g132835cef10_0_63:notes"/>
          <p:cNvSpPr>
            <a:spLocks noGrp="1" noRot="1" noChangeAspect="1"/>
          </p:cNvSpPr>
          <p:nvPr>
            <p:ph type="sldImg" idx="2"/>
          </p:nvPr>
        </p:nvSpPr>
        <p:spPr>
          <a:noFill/>
          <a:ln>
            <a:headEnd/>
            <a:tailEnd/>
          </a:ln>
        </p:spPr>
      </p:sp>
      <p:sp>
        <p:nvSpPr>
          <p:cNvPr id="102402" name="Google Shape;458;g132835cef10_0_63:notes"/>
          <p:cNvSpPr txBox="1">
            <a:spLocks noGrp="1"/>
          </p:cNvSpPr>
          <p:nvPr>
            <p:ph type="body" idx="1"/>
          </p:nvPr>
        </p:nvSpPr>
        <p:spPr>
          <a:ln/>
        </p:spPr>
        <p:txBody>
          <a:bodyPr/>
          <a:lstStyle/>
          <a:p>
            <a:pPr marL="0" indent="0" eaLnBrk="1" hangingPunct="1">
              <a:spcBef>
                <a:spcPts val="363"/>
              </a:spcBef>
              <a:buSzPts val="1400"/>
            </a:pPr>
            <a:r>
              <a:rPr lang="fr-FR" sz="1200" dirty="0">
                <a:latin typeface="Calibri" pitchFamily="34" charset="0"/>
                <a:cs typeface="Calibri" pitchFamily="34" charset="0"/>
                <a:sym typeface="Calibri" pitchFamily="34" charset="0"/>
              </a:rPr>
              <a:t>Kathleen</a:t>
            </a:r>
          </a:p>
        </p:txBody>
      </p:sp>
      <p:sp>
        <p:nvSpPr>
          <p:cNvPr id="102403" name="Google Shape;459;g132835cef10_0_63:notes"/>
          <p:cNvSpPr>
            <a:spLocks noGrp="1"/>
          </p:cNvSpPr>
          <p:nvPr>
            <p:ph type="sldNum" sz="quarter" idx="12"/>
          </p:nvPr>
        </p:nvSpPr>
        <p:spPr>
          <a:noFill/>
        </p:spPr>
        <p:txBody>
          <a:bodyPr/>
          <a:lstStyle/>
          <a:p>
            <a:fld id="{B8B316FF-2C69-4B52-B215-D5A6B753CCEC}" type="slidenum">
              <a:rPr lang="fr-CA" sz="1400">
                <a:latin typeface="Arial" charset="0"/>
                <a:cs typeface="Arial" charset="0"/>
                <a:sym typeface="Arial" charset="0"/>
              </a:rPr>
              <a:pPr/>
              <a:t>42</a:t>
            </a:fld>
            <a:endParaRPr lang="fr-FR" sz="1400">
              <a:latin typeface="Arial" charset="0"/>
              <a:cs typeface="Arial" charset="0"/>
              <a:sym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8482" name="Google Shape;321;p22:notes"/>
          <p:cNvSpPr>
            <a:spLocks noGrp="1" noRot="1" noChangeAspect="1" noTextEdit="1"/>
          </p:cNvSpPr>
          <p:nvPr>
            <p:ph type="sldImg" idx="2"/>
          </p:nvPr>
        </p:nvSpPr>
        <p:spPr>
          <a:ln w="9525">
            <a:miter lim="800000"/>
            <a:headEnd/>
            <a:tailEnd/>
          </a:ln>
        </p:spPr>
      </p:sp>
      <p:sp>
        <p:nvSpPr>
          <p:cNvPr id="148483" name="Google Shape;322;p22:notes"/>
          <p:cNvSpPr txBox="1">
            <a:spLocks noGrp="1"/>
          </p:cNvSpPr>
          <p:nvPr>
            <p:ph type="body" idx="1"/>
          </p:nvPr>
        </p:nvSpPr>
        <p:spPr/>
        <p:txBody>
          <a:bodyPr/>
          <a:lstStyle/>
          <a:p>
            <a:pPr marL="0" indent="0" eaLnBrk="1" hangingPunct="1">
              <a:buSzPts val="1400"/>
            </a:pPr>
            <a:r>
              <a:rPr lang="fr-FR" sz="1200" dirty="0">
                <a:latin typeface="Calibri" pitchFamily="34" charset="0"/>
                <a:cs typeface="Calibri" pitchFamily="34" charset="0"/>
                <a:sym typeface="Calibri" pitchFamily="34" charset="0"/>
              </a:rPr>
              <a:t>Kathleen </a:t>
            </a:r>
          </a:p>
          <a:p>
            <a:pPr marL="0" indent="0" eaLnBrk="1" hangingPunct="1">
              <a:buSzPts val="1400"/>
            </a:pPr>
            <a:r>
              <a:rPr lang="fr-FR" sz="1200" dirty="0">
                <a:latin typeface="Calibri" pitchFamily="34" charset="0"/>
                <a:cs typeface="Calibri" pitchFamily="34" charset="0"/>
                <a:sym typeface="Calibri" pitchFamily="34" charset="0"/>
              </a:rPr>
              <a:t/>
            </a:r>
            <a:br>
              <a:rPr lang="fr-FR" sz="1200" dirty="0">
                <a:latin typeface="Calibri" pitchFamily="34" charset="0"/>
                <a:cs typeface="Calibri" pitchFamily="34" charset="0"/>
                <a:sym typeface="Calibri" pitchFamily="34" charset="0"/>
              </a:rPr>
            </a:br>
            <a:r>
              <a:rPr lang="fr-FR" sz="1200" dirty="0">
                <a:latin typeface="Calibri" pitchFamily="34" charset="0"/>
                <a:cs typeface="Calibri" pitchFamily="34" charset="0"/>
                <a:sym typeface="Calibri" pitchFamily="34" charset="0"/>
              </a:rPr>
              <a:t/>
            </a:r>
            <a:br>
              <a:rPr lang="fr-FR" sz="1200" dirty="0">
                <a:latin typeface="Calibri" pitchFamily="34" charset="0"/>
                <a:cs typeface="Calibri" pitchFamily="34" charset="0"/>
                <a:sym typeface="Calibri" pitchFamily="34" charset="0"/>
              </a:rPr>
            </a:br>
            <a:r>
              <a:rPr lang="fr-FR" sz="1200" dirty="0">
                <a:latin typeface="Calibri" pitchFamily="34" charset="0"/>
                <a:cs typeface="Calibri" pitchFamily="34" charset="0"/>
                <a:sym typeface="Calibri" pitchFamily="34" charset="0"/>
              </a:rPr>
              <a:t>Réponse: B)</a:t>
            </a:r>
          </a:p>
          <a:p>
            <a:pPr marL="0" indent="0" eaLnBrk="1" hangingPunct="1">
              <a:buSzPts val="1400"/>
            </a:pPr>
            <a:endParaRPr lang="fr-FR" sz="1200" dirty="0">
              <a:latin typeface="Calibri" pitchFamily="34" charset="0"/>
              <a:cs typeface="Calibri" pitchFamily="34" charset="0"/>
              <a:sym typeface="Calibri" pitchFamily="34" charset="0"/>
            </a:endParaRPr>
          </a:p>
          <a:p>
            <a:pPr marL="0" indent="0" eaLnBrk="1" hangingPunct="1">
              <a:buSzPts val="1400"/>
            </a:pPr>
            <a:r>
              <a:rPr lang="fr-FR" sz="1200" dirty="0">
                <a:latin typeface="Calibri" pitchFamily="34" charset="0"/>
                <a:cs typeface="Calibri" pitchFamily="34" charset="0"/>
                <a:sym typeface="Calibri" pitchFamily="34" charset="0"/>
              </a:rPr>
              <a:t>Tu pourras redire que ri et </a:t>
            </a:r>
            <a:r>
              <a:rPr lang="fr-FR" sz="1200" dirty="0" err="1">
                <a:latin typeface="Calibri" pitchFamily="34" charset="0"/>
                <a:cs typeface="Calibri" pitchFamily="34" charset="0"/>
                <a:sym typeface="Calibri" pitchFamily="34" charset="0"/>
              </a:rPr>
              <a:t>rtf</a:t>
            </a:r>
            <a:r>
              <a:rPr lang="fr-FR" sz="1200">
                <a:latin typeface="Calibri" pitchFamily="34" charset="0"/>
                <a:cs typeface="Calibri" pitchFamily="34" charset="0"/>
                <a:sym typeface="Calibri" pitchFamily="34" charset="0"/>
              </a:rPr>
              <a:t> c’est qui </a:t>
            </a:r>
            <a:r>
              <a:rPr lang="fr-FR" sz="1200">
                <a:latin typeface="Calibri" pitchFamily="34" charset="0"/>
                <a:cs typeface="Calibri" pitchFamily="34" charset="0"/>
                <a:sym typeface="Wingdings" panose="05000000000000000000" pitchFamily="2" charset="2"/>
              </a:rPr>
              <a:t></a:t>
            </a:r>
            <a:endParaRPr lang="fr-FR" sz="1200" dirty="0">
              <a:latin typeface="Calibri" pitchFamily="34" charset="0"/>
              <a:cs typeface="Calibri" pitchFamily="34" charset="0"/>
              <a:sym typeface="Calibri" pitchFamily="34" charset="0"/>
            </a:endParaRPr>
          </a:p>
        </p:txBody>
      </p:sp>
      <p:sp>
        <p:nvSpPr>
          <p:cNvPr id="148484" name="Google Shape;323;p22:notes"/>
          <p:cNvSpPr txBox="1">
            <a:spLocks noGrp="1"/>
          </p:cNvSpPr>
          <p:nvPr/>
        </p:nvSpPr>
        <p:spPr bwMode="auto">
          <a:xfrm>
            <a:off x="3884613" y="8685213"/>
            <a:ext cx="2971800" cy="458787"/>
          </a:xfrm>
          <a:prstGeom prst="rect">
            <a:avLst/>
          </a:prstGeom>
          <a:noFill/>
          <a:ln w="9525">
            <a:noFill/>
            <a:miter lim="800000"/>
            <a:headEnd/>
            <a:tailEnd/>
          </a:ln>
        </p:spPr>
        <p:txBody>
          <a:bodyPr lIns="91425" tIns="45700" rIns="91425" bIns="45700" anchor="b"/>
          <a:lstStyle/>
          <a:p>
            <a:pPr algn="r">
              <a:buClr>
                <a:srgbClr val="000000"/>
              </a:buClr>
              <a:buFont typeface="Arial" charset="0"/>
              <a:buNone/>
            </a:pPr>
            <a:fld id="{B181EDFC-CD5A-487C-B693-B3289E095A0A}" type="slidenum">
              <a:rPr lang="fr-CA"/>
              <a:pPr algn="r">
                <a:buClr>
                  <a:srgbClr val="000000"/>
                </a:buClr>
                <a:buFont typeface="Arial" charset="0"/>
                <a:buNone/>
              </a:pPr>
              <a:t>43</a:t>
            </a:fld>
            <a:endParaRPr lang="fr-F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4449" name="Google Shape;465;g132835cef10_0_84:notes"/>
          <p:cNvSpPr>
            <a:spLocks noGrp="1" noRot="1" noChangeAspect="1"/>
          </p:cNvSpPr>
          <p:nvPr>
            <p:ph type="sldImg" idx="2"/>
          </p:nvPr>
        </p:nvSpPr>
        <p:spPr>
          <a:noFill/>
          <a:ln>
            <a:headEnd/>
            <a:tailEnd/>
          </a:ln>
        </p:spPr>
      </p:sp>
      <p:sp>
        <p:nvSpPr>
          <p:cNvPr id="104450" name="Google Shape;466;g132835cef10_0_84:notes"/>
          <p:cNvSpPr txBox="1">
            <a:spLocks noGrp="1"/>
          </p:cNvSpPr>
          <p:nvPr>
            <p:ph type="body" idx="1"/>
          </p:nvPr>
        </p:nvSpPr>
        <p:spPr>
          <a:ln/>
        </p:spPr>
        <p:txBody>
          <a:bodyPr/>
          <a:lstStyle/>
          <a:p>
            <a:pPr marL="0" indent="0" eaLnBrk="1" hangingPunct="1">
              <a:spcBef>
                <a:spcPts val="363"/>
              </a:spcBef>
              <a:buSzPts val="1400"/>
            </a:pPr>
            <a:r>
              <a:rPr lang="fr-CA" sz="1200" dirty="0">
                <a:latin typeface="Calibri" pitchFamily="34" charset="0"/>
                <a:cs typeface="Calibri" pitchFamily="34" charset="0"/>
                <a:sym typeface="Calibri" pitchFamily="34" charset="0"/>
              </a:rPr>
              <a:t>Kathleen</a:t>
            </a:r>
          </a:p>
          <a:p>
            <a:pPr marL="0" indent="0" eaLnBrk="1" hangingPunct="1">
              <a:spcBef>
                <a:spcPts val="363"/>
              </a:spcBef>
              <a:buSzPts val="1400"/>
            </a:pPr>
            <a:r>
              <a:rPr lang="fr-CA" sz="1200" dirty="0" smtClean="0">
                <a:latin typeface="Calibri" pitchFamily="34" charset="0"/>
                <a:cs typeface="Calibri" pitchFamily="34" charset="0"/>
                <a:sym typeface="Calibri" pitchFamily="34" charset="0"/>
              </a:rPr>
              <a:t>Donner </a:t>
            </a:r>
            <a:r>
              <a:rPr lang="fr-CA" sz="1200" dirty="0">
                <a:latin typeface="Calibri" pitchFamily="34" charset="0"/>
                <a:cs typeface="Calibri" pitchFamily="34" charset="0"/>
                <a:sym typeface="Calibri" pitchFamily="34" charset="0"/>
              </a:rPr>
              <a:t>un ou deux exemples afin de démontrer </a:t>
            </a:r>
            <a:r>
              <a:rPr lang="fr-CA" sz="1200" dirty="0" smtClean="0">
                <a:latin typeface="Calibri" pitchFamily="34" charset="0"/>
                <a:cs typeface="Calibri" pitchFamily="34" charset="0"/>
                <a:sym typeface="Calibri" pitchFamily="34" charset="0"/>
              </a:rPr>
              <a:t>qu’il </a:t>
            </a:r>
            <a:r>
              <a:rPr lang="fr-CA" sz="1200" dirty="0">
                <a:latin typeface="Calibri" pitchFamily="34" charset="0"/>
                <a:cs typeface="Calibri" pitchFamily="34" charset="0"/>
                <a:sym typeface="Calibri" pitchFamily="34" charset="0"/>
              </a:rPr>
              <a:t>est souvent facile d’assurer un niveau de sécurité </a:t>
            </a:r>
            <a:r>
              <a:rPr lang="fr-CA" sz="1200" dirty="0" smtClean="0">
                <a:latin typeface="Calibri" pitchFamily="34" charset="0"/>
                <a:cs typeface="Calibri" pitchFamily="34" charset="0"/>
                <a:sym typeface="Calibri" pitchFamily="34" charset="0"/>
              </a:rPr>
              <a:t>supérieur </a:t>
            </a:r>
            <a:r>
              <a:rPr lang="fr-CA" sz="1200" dirty="0">
                <a:latin typeface="Calibri" pitchFamily="34" charset="0"/>
                <a:cs typeface="Calibri" pitchFamily="34" charset="0"/>
                <a:sym typeface="Calibri" pitchFamily="34" charset="0"/>
              </a:rPr>
              <a:t>parfois même à coût </a:t>
            </a:r>
            <a:r>
              <a:rPr lang="fr-CA" sz="1200" dirty="0" smtClean="0">
                <a:latin typeface="Calibri" pitchFamily="34" charset="0"/>
                <a:cs typeface="Calibri" pitchFamily="34" charset="0"/>
                <a:sym typeface="Calibri" pitchFamily="34" charset="0"/>
              </a:rPr>
              <a:t>moindre</a:t>
            </a:r>
            <a:endParaRPr lang="fr-FR" sz="1200" dirty="0">
              <a:latin typeface="Calibri" pitchFamily="34" charset="0"/>
              <a:cs typeface="Calibri" pitchFamily="34" charset="0"/>
              <a:sym typeface="Calibri" pitchFamily="34" charset="0"/>
            </a:endParaRPr>
          </a:p>
        </p:txBody>
      </p:sp>
      <p:sp>
        <p:nvSpPr>
          <p:cNvPr id="104451" name="Google Shape;467;g132835cef10_0_84:notes"/>
          <p:cNvSpPr>
            <a:spLocks noGrp="1"/>
          </p:cNvSpPr>
          <p:nvPr>
            <p:ph type="sldNum" sz="quarter" idx="12"/>
          </p:nvPr>
        </p:nvSpPr>
        <p:spPr>
          <a:noFill/>
        </p:spPr>
        <p:txBody>
          <a:bodyPr/>
          <a:lstStyle/>
          <a:p>
            <a:fld id="{33C1809D-0973-4DA4-955A-CDFC02B5900E}" type="slidenum">
              <a:rPr lang="fr-CA" sz="1400">
                <a:latin typeface="Arial" charset="0"/>
                <a:cs typeface="Arial" charset="0"/>
                <a:sym typeface="Arial" charset="0"/>
              </a:rPr>
              <a:pPr/>
              <a:t>44</a:t>
            </a:fld>
            <a:endParaRPr lang="fr-FR" sz="1400">
              <a:latin typeface="Arial" charset="0"/>
              <a:cs typeface="Arial" charset="0"/>
              <a:sym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8545" name="Google Shape;482;g132835cef10_0_10:notes"/>
          <p:cNvSpPr>
            <a:spLocks noGrp="1" noRot="1" noChangeAspect="1"/>
          </p:cNvSpPr>
          <p:nvPr>
            <p:ph type="sldImg" idx="2"/>
          </p:nvPr>
        </p:nvSpPr>
        <p:spPr>
          <a:noFill/>
          <a:ln>
            <a:headEnd/>
            <a:tailEnd/>
          </a:ln>
        </p:spPr>
      </p:sp>
      <p:sp>
        <p:nvSpPr>
          <p:cNvPr id="108546" name="Google Shape;483;g132835cef10_0_10:notes"/>
          <p:cNvSpPr txBox="1">
            <a:spLocks noGrp="1"/>
          </p:cNvSpPr>
          <p:nvPr>
            <p:ph type="body" idx="1"/>
          </p:nvPr>
        </p:nvSpPr>
        <p:spPr>
          <a:ln/>
        </p:spPr>
        <p:txBody>
          <a:bodyPr/>
          <a:lstStyle/>
          <a:p>
            <a:pPr marL="0" indent="0" eaLnBrk="1" hangingPunct="1">
              <a:spcBef>
                <a:spcPts val="363"/>
              </a:spcBef>
              <a:buSzPts val="1400"/>
            </a:pPr>
            <a:r>
              <a:rPr lang="fr-CA" sz="1200" dirty="0">
                <a:latin typeface="Calibri" pitchFamily="34" charset="0"/>
                <a:cs typeface="Calibri" pitchFamily="34" charset="0"/>
                <a:sym typeface="Calibri" pitchFamily="34" charset="0"/>
              </a:rPr>
              <a:t>Kathleen</a:t>
            </a:r>
          </a:p>
          <a:p>
            <a:pPr marL="0" indent="0" eaLnBrk="1" hangingPunct="1">
              <a:spcBef>
                <a:spcPts val="363"/>
              </a:spcBef>
              <a:buSzPts val="1400"/>
            </a:pPr>
            <a:r>
              <a:rPr lang="fr-CA" sz="1200" dirty="0">
                <a:latin typeface="Calibri" pitchFamily="34" charset="0"/>
                <a:cs typeface="Calibri" pitchFamily="34" charset="0"/>
                <a:sym typeface="Calibri" pitchFamily="34" charset="0"/>
              </a:rPr>
              <a:t>Les différents outils </a:t>
            </a:r>
            <a:endParaRPr lang="fr-FR" sz="1200" dirty="0">
              <a:latin typeface="Calibri" pitchFamily="34" charset="0"/>
              <a:cs typeface="Calibri" pitchFamily="34" charset="0"/>
              <a:sym typeface="Calibri" pitchFamily="34" charset="0"/>
            </a:endParaRPr>
          </a:p>
        </p:txBody>
      </p:sp>
      <p:sp>
        <p:nvSpPr>
          <p:cNvPr id="108547" name="Google Shape;484;g132835cef10_0_10:notes"/>
          <p:cNvSpPr>
            <a:spLocks noGrp="1"/>
          </p:cNvSpPr>
          <p:nvPr>
            <p:ph type="sldNum" sz="quarter" idx="12"/>
          </p:nvPr>
        </p:nvSpPr>
        <p:spPr>
          <a:noFill/>
        </p:spPr>
        <p:txBody>
          <a:bodyPr/>
          <a:lstStyle/>
          <a:p>
            <a:fld id="{AA2ED6D4-05DF-4D00-9EBA-793FD3054823}" type="slidenum">
              <a:rPr lang="fr-CA" sz="1400">
                <a:latin typeface="Arial" charset="0"/>
                <a:cs typeface="Arial" charset="0"/>
                <a:sym typeface="Arial" charset="0"/>
              </a:rPr>
              <a:pPr/>
              <a:t>45</a:t>
            </a:fld>
            <a:endParaRPr lang="fr-FR" sz="1400">
              <a:latin typeface="Arial" charset="0"/>
              <a:cs typeface="Arial" charset="0"/>
              <a:sym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0593" name="Google Shape;493;g132835cef10_0_18:notes"/>
          <p:cNvSpPr>
            <a:spLocks noGrp="1" noRot="1" noChangeAspect="1"/>
          </p:cNvSpPr>
          <p:nvPr>
            <p:ph type="sldImg" idx="2"/>
          </p:nvPr>
        </p:nvSpPr>
        <p:spPr>
          <a:noFill/>
          <a:ln>
            <a:headEnd/>
            <a:tailEnd/>
          </a:ln>
        </p:spPr>
      </p:sp>
      <p:sp>
        <p:nvSpPr>
          <p:cNvPr id="110594" name="Google Shape;494;g132835cef10_0_18:notes"/>
          <p:cNvSpPr txBox="1">
            <a:spLocks noGrp="1"/>
          </p:cNvSpPr>
          <p:nvPr>
            <p:ph type="body" idx="1"/>
          </p:nvPr>
        </p:nvSpPr>
        <p:spPr>
          <a:ln/>
        </p:spPr>
        <p:txBody>
          <a:bodyPr/>
          <a:lstStyle/>
          <a:p>
            <a:pPr marL="0" indent="0" eaLnBrk="1" hangingPunct="1">
              <a:spcBef>
                <a:spcPts val="363"/>
              </a:spcBef>
              <a:buSzPts val="1400"/>
            </a:pPr>
            <a:r>
              <a:rPr lang="fr-CA" sz="1200" dirty="0">
                <a:latin typeface="Calibri" pitchFamily="34" charset="0"/>
                <a:cs typeface="Calibri" pitchFamily="34" charset="0"/>
                <a:sym typeface="Calibri" pitchFamily="34" charset="0"/>
              </a:rPr>
              <a:t>Kathleen</a:t>
            </a:r>
          </a:p>
          <a:p>
            <a:pPr marL="0" indent="0" eaLnBrk="1" hangingPunct="1">
              <a:spcBef>
                <a:spcPts val="363"/>
              </a:spcBef>
              <a:buSzPts val="1400"/>
            </a:pPr>
            <a:r>
              <a:rPr lang="fr-CA" sz="1200" dirty="0">
                <a:latin typeface="Calibri" pitchFamily="34" charset="0"/>
                <a:cs typeface="Calibri" pitchFamily="34" charset="0"/>
                <a:sym typeface="Calibri" pitchFamily="34" charset="0"/>
              </a:rPr>
              <a:t>Mentionner que la présentation sera d’ailleurs disponible sous peu sur ce site</a:t>
            </a:r>
          </a:p>
          <a:p>
            <a:pPr marL="0" indent="0" eaLnBrk="1" hangingPunct="1">
              <a:spcBef>
                <a:spcPts val="363"/>
              </a:spcBef>
              <a:buSzPts val="1400"/>
            </a:pPr>
            <a:endParaRPr lang="fr-CA" sz="1200" dirty="0">
              <a:latin typeface="Calibri" pitchFamily="34" charset="0"/>
              <a:cs typeface="Calibri" pitchFamily="34" charset="0"/>
              <a:sym typeface="Calibri" pitchFamily="34" charset="0"/>
            </a:endParaRPr>
          </a:p>
          <a:p>
            <a:pPr marL="0" indent="0" eaLnBrk="1" hangingPunct="1">
              <a:spcBef>
                <a:spcPts val="363"/>
              </a:spcBef>
              <a:buSzPts val="1400"/>
            </a:pPr>
            <a:r>
              <a:rPr lang="fr-CA" sz="1200" dirty="0">
                <a:latin typeface="Calibri" pitchFamily="34" charset="0"/>
                <a:cs typeface="Calibri" pitchFamily="34" charset="0"/>
                <a:sym typeface="Calibri" pitchFamily="34" charset="0"/>
              </a:rPr>
              <a:t>Kathleen introduit Alain pour un exemple de bonnes pratiques</a:t>
            </a:r>
            <a:endParaRPr lang="fr-FR" sz="1200" dirty="0">
              <a:latin typeface="Calibri" pitchFamily="34" charset="0"/>
              <a:cs typeface="Calibri" pitchFamily="34" charset="0"/>
              <a:sym typeface="Calibri" pitchFamily="34" charset="0"/>
            </a:endParaRPr>
          </a:p>
        </p:txBody>
      </p:sp>
      <p:sp>
        <p:nvSpPr>
          <p:cNvPr id="110595" name="Google Shape;495;g132835cef10_0_18:notes"/>
          <p:cNvSpPr>
            <a:spLocks noGrp="1"/>
          </p:cNvSpPr>
          <p:nvPr>
            <p:ph type="sldNum" sz="quarter" idx="12"/>
          </p:nvPr>
        </p:nvSpPr>
        <p:spPr>
          <a:noFill/>
        </p:spPr>
        <p:txBody>
          <a:bodyPr/>
          <a:lstStyle/>
          <a:p>
            <a:fld id="{ABAFC1AA-2D7C-4DD5-BB63-55B0B75A36C4}" type="slidenum">
              <a:rPr lang="fr-CA" sz="1400">
                <a:latin typeface="Arial" charset="0"/>
                <a:cs typeface="Arial" charset="0"/>
                <a:sym typeface="Arial" charset="0"/>
              </a:rPr>
              <a:pPr/>
              <a:t>46</a:t>
            </a:fld>
            <a:endParaRPr lang="fr-FR" sz="1400">
              <a:latin typeface="Arial" charset="0"/>
              <a:cs typeface="Arial" charset="0"/>
              <a:sym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41" name="Google Shape;501;p35:notes"/>
          <p:cNvSpPr txBox="1">
            <a:spLocks noGrp="1"/>
          </p:cNvSpPr>
          <p:nvPr>
            <p:ph type="body" idx="1"/>
          </p:nvPr>
        </p:nvSpPr>
        <p:spPr>
          <a:ln/>
        </p:spPr>
        <p:txBody>
          <a:bodyPr/>
          <a:lstStyle/>
          <a:p>
            <a:pPr marL="0" indent="0" eaLnBrk="1" hangingPunct="1">
              <a:spcBef>
                <a:spcPts val="363"/>
              </a:spcBef>
              <a:buSzPts val="1400"/>
            </a:pPr>
            <a:r>
              <a:rPr lang="fr-FR" sz="1200" dirty="0">
                <a:latin typeface="Calibri" pitchFamily="34" charset="0"/>
                <a:cs typeface="Calibri" pitchFamily="34" charset="0"/>
                <a:sym typeface="Calibri" pitchFamily="34" charset="0"/>
              </a:rPr>
              <a:t>Kathleen / Alain</a:t>
            </a:r>
          </a:p>
        </p:txBody>
      </p:sp>
      <p:sp>
        <p:nvSpPr>
          <p:cNvPr id="112642" name="Google Shape;502;p35:notes"/>
          <p:cNvSpPr>
            <a:spLocks noGrp="1" noRot="1" noChangeAspect="1"/>
          </p:cNvSpPr>
          <p:nvPr>
            <p:ph type="sldImg" idx="2"/>
          </p:nvPr>
        </p:nvSpPr>
        <p:spPr>
          <a:noFill/>
          <a:ln>
            <a:headEnd/>
            <a:tailEnd/>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4689" name="Google Shape;507;p36:notes"/>
          <p:cNvSpPr txBox="1">
            <a:spLocks noGrp="1"/>
          </p:cNvSpPr>
          <p:nvPr>
            <p:ph type="body" idx="1"/>
          </p:nvPr>
        </p:nvSpPr>
        <p:spPr>
          <a:ln/>
        </p:spPr>
        <p:txBody>
          <a:bodyPr/>
          <a:lstStyle/>
          <a:p>
            <a:pPr marL="0" indent="0" eaLnBrk="1" hangingPunct="1">
              <a:spcBef>
                <a:spcPts val="363"/>
              </a:spcBef>
              <a:buSzPts val="1400"/>
            </a:pPr>
            <a:r>
              <a:rPr lang="fr-FR" sz="1200" dirty="0">
                <a:latin typeface="Calibri" pitchFamily="34" charset="0"/>
                <a:cs typeface="Calibri" pitchFamily="34" charset="0"/>
                <a:sym typeface="Calibri" pitchFamily="34" charset="0"/>
              </a:rPr>
              <a:t>Alain</a:t>
            </a:r>
          </a:p>
        </p:txBody>
      </p:sp>
      <p:sp>
        <p:nvSpPr>
          <p:cNvPr id="114690" name="Google Shape;508;p36:notes"/>
          <p:cNvSpPr>
            <a:spLocks noGrp="1" noRot="1" noChangeAspect="1"/>
          </p:cNvSpPr>
          <p:nvPr>
            <p:ph type="sldImg" idx="2"/>
          </p:nvPr>
        </p:nvSpPr>
        <p:spPr>
          <a:noFill/>
          <a:ln>
            <a:headEnd/>
            <a:tailEnd/>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6737" name="Google Shape;513;p37:notes"/>
          <p:cNvSpPr txBox="1">
            <a:spLocks noGrp="1"/>
          </p:cNvSpPr>
          <p:nvPr>
            <p:ph type="body" idx="1"/>
          </p:nvPr>
        </p:nvSpPr>
        <p:spPr>
          <a:ln/>
        </p:spPr>
        <p:txBody>
          <a:bodyPr/>
          <a:lstStyle/>
          <a:p>
            <a:pPr marL="0" indent="0" eaLnBrk="1" hangingPunct="1">
              <a:spcBef>
                <a:spcPts val="363"/>
              </a:spcBef>
              <a:buSzPts val="1400"/>
            </a:pPr>
            <a:r>
              <a:rPr lang="fr-FR" sz="1200" dirty="0">
                <a:latin typeface="Calibri" pitchFamily="34" charset="0"/>
                <a:cs typeface="Calibri" pitchFamily="34" charset="0"/>
                <a:sym typeface="Calibri" pitchFamily="34" charset="0"/>
              </a:rPr>
              <a:t>Alain</a:t>
            </a:r>
          </a:p>
        </p:txBody>
      </p:sp>
      <p:sp>
        <p:nvSpPr>
          <p:cNvPr id="116738" name="Google Shape;514;p37:notes"/>
          <p:cNvSpPr>
            <a:spLocks noGrp="1" noRot="1" noChangeAspect="1"/>
          </p:cNvSpPr>
          <p:nvPr>
            <p:ph type="sldImg" idx="2"/>
          </p:nvPr>
        </p:nvSpPr>
        <p:spPr>
          <a:noFill/>
          <a:ln>
            <a:headEnd/>
            <a:tailEn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97;p4:notes"/>
          <p:cNvSpPr>
            <a:spLocks noGrp="1" noRot="1" noChangeAspect="1"/>
          </p:cNvSpPr>
          <p:nvPr>
            <p:ph type="sldImg" idx="2"/>
          </p:nvPr>
        </p:nvSpPr>
        <p:spPr>
          <a:noFill/>
          <a:ln w="9525">
            <a:miter lim="800000"/>
          </a:ln>
        </p:spPr>
      </p:sp>
      <p:sp>
        <p:nvSpPr>
          <p:cNvPr id="20482" name="Google Shape;98;p4:notes"/>
          <p:cNvSpPr txBox="1">
            <a:spLocks noGrp="1"/>
          </p:cNvSpPr>
          <p:nvPr>
            <p:ph type="body" idx="1"/>
          </p:nvPr>
        </p:nvSpPr>
        <p:spPr>
          <a:noFill/>
          <a:ln/>
        </p:spPr>
        <p:txBody>
          <a:bodyPr/>
          <a:lstStyle/>
          <a:p>
            <a:pPr marL="0" indent="0" eaLnBrk="1" hangingPunct="1">
              <a:buSzPts val="1400"/>
            </a:pPr>
            <a:r>
              <a:rPr lang="fr-FR" sz="1200" dirty="0">
                <a:latin typeface="Calibri" pitchFamily="34" charset="0"/>
                <a:cs typeface="Calibri" pitchFamily="34" charset="0"/>
                <a:sym typeface="Calibri" pitchFamily="34" charset="0"/>
              </a:rPr>
              <a:t>Martine</a:t>
            </a:r>
          </a:p>
        </p:txBody>
      </p:sp>
      <p:sp>
        <p:nvSpPr>
          <p:cNvPr id="20483" name="Google Shape;99;p4:notes"/>
          <p:cNvSpPr>
            <a:spLocks noGrp="1"/>
          </p:cNvSpPr>
          <p:nvPr>
            <p:ph type="sldNum" sz="quarter" idx="12"/>
          </p:nvPr>
        </p:nvSpPr>
        <p:spPr>
          <a:noFill/>
        </p:spPr>
        <p:txBody>
          <a:bodyPr/>
          <a:lstStyle/>
          <a:p>
            <a:fld id="{DC0C0FFA-5001-4C93-B23D-F9747C4C38C2}" type="slidenum">
              <a:rPr lang="fr-CA" sz="1400">
                <a:latin typeface="Arial" charset="0"/>
                <a:cs typeface="Arial" charset="0"/>
                <a:sym typeface="Arial" charset="0"/>
              </a:rPr>
              <a:pPr/>
              <a:t>5</a:t>
            </a:fld>
            <a:endParaRPr lang="fr-FR" sz="1400">
              <a:latin typeface="Arial" charset="0"/>
              <a:cs typeface="Arial" charset="0"/>
              <a:sym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8785" name="Google Shape;519;p38:notes"/>
          <p:cNvSpPr txBox="1">
            <a:spLocks noGrp="1"/>
          </p:cNvSpPr>
          <p:nvPr>
            <p:ph type="body" idx="1"/>
          </p:nvPr>
        </p:nvSpPr>
        <p:spPr>
          <a:ln/>
        </p:spPr>
        <p:txBody>
          <a:bodyPr/>
          <a:lstStyle/>
          <a:p>
            <a:pPr marL="0" indent="0" eaLnBrk="1" hangingPunct="1">
              <a:spcBef>
                <a:spcPts val="363"/>
              </a:spcBef>
              <a:buSzPts val="1400"/>
            </a:pPr>
            <a:r>
              <a:rPr lang="fr-FR" sz="1200" dirty="0">
                <a:latin typeface="Calibri" pitchFamily="34" charset="0"/>
                <a:cs typeface="Calibri" pitchFamily="34" charset="0"/>
                <a:sym typeface="Calibri" pitchFamily="34" charset="0"/>
              </a:rPr>
              <a:t>Alain</a:t>
            </a:r>
          </a:p>
        </p:txBody>
      </p:sp>
      <p:sp>
        <p:nvSpPr>
          <p:cNvPr id="118786" name="Google Shape;520;p38:notes"/>
          <p:cNvSpPr>
            <a:spLocks noGrp="1" noRot="1" noChangeAspect="1"/>
          </p:cNvSpPr>
          <p:nvPr>
            <p:ph type="sldImg" idx="2"/>
          </p:nvPr>
        </p:nvSpPr>
        <p:spPr>
          <a:noFill/>
          <a:ln>
            <a:headEnd/>
            <a:tailEnd/>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CA" sz="1400" kern="1200" dirty="0">
                <a:solidFill>
                  <a:schemeClr val="tx1"/>
                </a:solidFill>
                <a:effectLst/>
                <a:latin typeface="Arial"/>
                <a:ea typeface="Arial"/>
                <a:cs typeface="Arial"/>
                <a:sym typeface="Arial" charset="0"/>
              </a:rPr>
              <a:t>Alain/Kathleen ?</a:t>
            </a:r>
          </a:p>
          <a:p>
            <a:pPr lvl="0"/>
            <a:r>
              <a:rPr lang="fr-CA" sz="1400" kern="1200" dirty="0">
                <a:solidFill>
                  <a:schemeClr val="tx1"/>
                </a:solidFill>
                <a:effectLst/>
                <a:latin typeface="Arial"/>
                <a:ea typeface="Arial"/>
                <a:cs typeface="Arial"/>
                <a:sym typeface="Arial" charset="0"/>
              </a:rPr>
              <a:t>Résumé du dossier avant (préparation)</a:t>
            </a:r>
          </a:p>
          <a:p>
            <a:pPr lvl="0"/>
            <a:r>
              <a:rPr lang="fr-CA" sz="1400" kern="1200" dirty="0">
                <a:solidFill>
                  <a:schemeClr val="tx1"/>
                </a:solidFill>
                <a:effectLst/>
                <a:latin typeface="Arial"/>
                <a:ea typeface="Arial"/>
                <a:cs typeface="Arial"/>
                <a:sym typeface="Arial" charset="0"/>
              </a:rPr>
              <a:t>Après avoir constaté avec les responsables de la RPA de la difficulté à atteindre la cible d’évacuation , nous avons mis en place avec l’aide du CISSS-CA une table de travail afin d’évaluer et de travailler à mettre en place des mécanismes afin de faciliter l’évacuation tout en mobilisant les ressources en place disponible (GRSI) </a:t>
            </a:r>
          </a:p>
          <a:p>
            <a:pPr lvl="0"/>
            <a:r>
              <a:rPr lang="fr-CA" sz="1400" kern="1200" dirty="0">
                <a:solidFill>
                  <a:schemeClr val="tx1"/>
                </a:solidFill>
                <a:effectLst/>
                <a:latin typeface="Arial"/>
                <a:ea typeface="Arial"/>
                <a:cs typeface="Arial"/>
                <a:sym typeface="Arial" charset="0"/>
              </a:rPr>
              <a:t>Établir des stratégies efficaces qui peuvent s’adapter à n’importe quelle heure de la journée </a:t>
            </a:r>
          </a:p>
          <a:p>
            <a:r>
              <a:rPr lang="fr-CA" sz="1400" kern="1200" dirty="0">
                <a:solidFill>
                  <a:schemeClr val="tx1"/>
                </a:solidFill>
                <a:effectLst/>
                <a:latin typeface="Arial"/>
                <a:ea typeface="Arial"/>
                <a:cs typeface="Arial"/>
                <a:sym typeface="Arial" charset="0"/>
              </a:rPr>
              <a:t>       3)   S’Assurer de la bonne information disponible pour le SSI ( noms des résidents, niveau d’autonomie , liste des responsables à jour et le PSI)</a:t>
            </a:r>
          </a:p>
          <a:p>
            <a:r>
              <a:rPr lang="fr-CA" sz="1400" kern="1200" dirty="0">
                <a:solidFill>
                  <a:schemeClr val="tx1"/>
                </a:solidFill>
                <a:effectLst/>
                <a:latin typeface="Arial"/>
                <a:ea typeface="Arial"/>
                <a:cs typeface="Arial"/>
                <a:sym typeface="Arial" charset="0"/>
              </a:rPr>
              <a:t>       4)   Mettre le tout en pratique sous forme d’exercices d’étages et après une exercice générale afin que toutes les personnes connaissent leurs rôles</a:t>
            </a:r>
          </a:p>
          <a:p>
            <a:r>
              <a:rPr lang="fr-CA" sz="1400" kern="1200" dirty="0">
                <a:solidFill>
                  <a:schemeClr val="tx1"/>
                </a:solidFill>
                <a:effectLst/>
                <a:latin typeface="Arial"/>
                <a:ea typeface="Arial"/>
                <a:cs typeface="Arial"/>
                <a:sym typeface="Arial" charset="0"/>
              </a:rPr>
              <a:t>5)  Travailler aussi afin d’éviter que  les fausses alarmes ne deviennent pas routinières et importantes par leurs nombres</a:t>
            </a:r>
          </a:p>
          <a:p>
            <a:r>
              <a:rPr lang="fr-CA" sz="1400" kern="1200" dirty="0">
                <a:solidFill>
                  <a:schemeClr val="tx1"/>
                </a:solidFill>
                <a:effectLst/>
                <a:latin typeface="Arial"/>
                <a:ea typeface="Arial"/>
                <a:cs typeface="Arial"/>
                <a:sym typeface="Arial" charset="0"/>
              </a:rPr>
              <a:t>6)  faire connaitre à nos officiers et pompiers le plan d’intervention spécifique à la RPA </a:t>
            </a:r>
          </a:p>
          <a:p>
            <a:r>
              <a:rPr lang="fr-CA" sz="1400" kern="1200" dirty="0">
                <a:solidFill>
                  <a:schemeClr val="tx1"/>
                </a:solidFill>
                <a:effectLst/>
                <a:latin typeface="Arial"/>
                <a:ea typeface="Arial"/>
                <a:cs typeface="Arial"/>
                <a:sym typeface="Arial" charset="0"/>
              </a:rPr>
              <a:t>7)  Après l’intervention, mettre en place une rencontre avec les principaux acteurs de l’intervention pour améliorer le tout </a:t>
            </a:r>
          </a:p>
          <a:p>
            <a:r>
              <a:rPr lang="fr-CA" sz="1400" kern="1200" dirty="0">
                <a:solidFill>
                  <a:schemeClr val="tx1"/>
                </a:solidFill>
                <a:effectLst/>
                <a:latin typeface="Arial"/>
                <a:ea typeface="Arial"/>
                <a:cs typeface="Arial"/>
                <a:sym typeface="Arial" charset="0"/>
              </a:rPr>
              <a:t>8)  Reconnaitre les bons coups des intervenants et surtout ceux des employés de la RPA </a:t>
            </a:r>
          </a:p>
          <a:p>
            <a:endParaRPr lang="fr-CA" dirty="0"/>
          </a:p>
        </p:txBody>
      </p:sp>
      <p:sp>
        <p:nvSpPr>
          <p:cNvPr id="4" name="Espace réservé du numéro de diapositive 3"/>
          <p:cNvSpPr>
            <a:spLocks noGrp="1"/>
          </p:cNvSpPr>
          <p:nvPr>
            <p:ph type="sldNum" idx="12"/>
          </p:nvPr>
        </p:nvSpPr>
        <p:spPr/>
        <p:txBody>
          <a:bodyPr/>
          <a:lstStyle/>
          <a:p>
            <a:fld id="{921C89EB-E1F0-48FE-8358-59BA9F0C2DD1}" type="slidenum">
              <a:rPr lang="fr-CA" smtClean="0"/>
              <a:pPr/>
              <a:t>51</a:t>
            </a:fld>
            <a:endParaRPr lang="fr-FR"/>
          </a:p>
        </p:txBody>
      </p:sp>
    </p:spTree>
    <p:extLst>
      <p:ext uri="{BB962C8B-B14F-4D97-AF65-F5344CB8AC3E}">
        <p14:creationId xmlns:p14="http://schemas.microsoft.com/office/powerpoint/2010/main" val="32085362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4929" name="Google Shape;537;p41:notes"/>
          <p:cNvSpPr>
            <a:spLocks noGrp="1" noRot="1" noChangeAspect="1"/>
          </p:cNvSpPr>
          <p:nvPr>
            <p:ph type="sldImg" idx="2"/>
          </p:nvPr>
        </p:nvSpPr>
        <p:spPr>
          <a:noFill/>
          <a:ln w="9525">
            <a:miter lim="800000"/>
          </a:ln>
        </p:spPr>
      </p:sp>
      <p:sp>
        <p:nvSpPr>
          <p:cNvPr id="124930" name="Google Shape;538;p41:notes"/>
          <p:cNvSpPr txBox="1">
            <a:spLocks noGrp="1"/>
          </p:cNvSpPr>
          <p:nvPr>
            <p:ph type="body" idx="1"/>
          </p:nvPr>
        </p:nvSpPr>
        <p:spPr>
          <a:noFill/>
          <a:ln/>
        </p:spPr>
        <p:txBody>
          <a:bodyPr/>
          <a:lstStyle/>
          <a:p>
            <a:pPr marL="0" indent="0" eaLnBrk="1" hangingPunct="1">
              <a:buSzPts val="1400"/>
            </a:pPr>
            <a:r>
              <a:rPr lang="fr-FR" sz="1200" dirty="0">
                <a:latin typeface="Calibri" pitchFamily="34" charset="0"/>
                <a:cs typeface="Calibri" pitchFamily="34" charset="0"/>
                <a:sym typeface="Calibri" pitchFamily="34" charset="0"/>
              </a:rPr>
              <a:t>Alain</a:t>
            </a:r>
          </a:p>
        </p:txBody>
      </p:sp>
      <p:sp>
        <p:nvSpPr>
          <p:cNvPr id="124931" name="Google Shape;539;p41:notes"/>
          <p:cNvSpPr>
            <a:spLocks noGrp="1"/>
          </p:cNvSpPr>
          <p:nvPr>
            <p:ph type="sldNum" sz="quarter" idx="12"/>
          </p:nvPr>
        </p:nvSpPr>
        <p:spPr>
          <a:noFill/>
        </p:spPr>
        <p:txBody>
          <a:bodyPr/>
          <a:lstStyle/>
          <a:p>
            <a:fld id="{616BACDA-31DF-4B39-9048-C6DAE0C4ADE7}" type="slidenum">
              <a:rPr lang="fr-CA" sz="1400">
                <a:latin typeface="Arial" charset="0"/>
                <a:cs typeface="Arial" charset="0"/>
                <a:sym typeface="Arial" charset="0"/>
              </a:rPr>
              <a:pPr/>
              <a:t>52</a:t>
            </a:fld>
            <a:endParaRPr lang="fr-FR" sz="1400">
              <a:latin typeface="Arial" charset="0"/>
              <a:cs typeface="Arial" charset="0"/>
              <a:sym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6977" name="Google Shape;544;p42:notes"/>
          <p:cNvSpPr txBox="1">
            <a:spLocks noGrp="1"/>
          </p:cNvSpPr>
          <p:nvPr>
            <p:ph type="body" idx="1"/>
          </p:nvPr>
        </p:nvSpPr>
        <p:spPr>
          <a:ln/>
        </p:spPr>
        <p:txBody>
          <a:bodyPr/>
          <a:lstStyle/>
          <a:p>
            <a:pPr marL="0" indent="0" eaLnBrk="1" hangingPunct="1">
              <a:spcBef>
                <a:spcPts val="363"/>
              </a:spcBef>
              <a:buSzPts val="1400"/>
            </a:pPr>
            <a:r>
              <a:rPr lang="fr-FR" sz="1200" dirty="0">
                <a:latin typeface="Calibri" pitchFamily="34" charset="0"/>
                <a:cs typeface="Calibri" pitchFamily="34" charset="0"/>
                <a:sym typeface="Calibri" pitchFamily="34" charset="0"/>
              </a:rPr>
              <a:t>Alain</a:t>
            </a:r>
          </a:p>
        </p:txBody>
      </p:sp>
      <p:sp>
        <p:nvSpPr>
          <p:cNvPr id="126978" name="Google Shape;545;p42:notes"/>
          <p:cNvSpPr>
            <a:spLocks noGrp="1" noRot="1" noChangeAspect="1"/>
          </p:cNvSpPr>
          <p:nvPr>
            <p:ph type="sldImg" idx="2"/>
          </p:nvPr>
        </p:nvSpPr>
        <p:spPr>
          <a:noFill/>
          <a:ln>
            <a:headEnd/>
            <a:tailEnd/>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3121" name="Google Shape;562;p45:notes"/>
          <p:cNvSpPr>
            <a:spLocks noGrp="1" noRot="1" noChangeAspect="1"/>
          </p:cNvSpPr>
          <p:nvPr>
            <p:ph type="sldImg" idx="2"/>
          </p:nvPr>
        </p:nvSpPr>
        <p:spPr>
          <a:noFill/>
          <a:ln w="9525">
            <a:miter lim="800000"/>
          </a:ln>
        </p:spPr>
      </p:sp>
      <p:sp>
        <p:nvSpPr>
          <p:cNvPr id="133122" name="Google Shape;563;p45:notes"/>
          <p:cNvSpPr txBox="1">
            <a:spLocks noGrp="1"/>
          </p:cNvSpPr>
          <p:nvPr>
            <p:ph type="body" idx="1"/>
          </p:nvPr>
        </p:nvSpPr>
        <p:spPr>
          <a:noFill/>
          <a:ln/>
        </p:spPr>
        <p:txBody>
          <a:bodyPr/>
          <a:lstStyle/>
          <a:p>
            <a:pPr marL="0" indent="0" eaLnBrk="1" hangingPunct="1">
              <a:buSzPts val="1400"/>
            </a:pPr>
            <a:r>
              <a:rPr lang="fr-FR" sz="1200" dirty="0">
                <a:latin typeface="Calibri" pitchFamily="34" charset="0"/>
                <a:cs typeface="Calibri" pitchFamily="34" charset="0"/>
                <a:sym typeface="Calibri" pitchFamily="34" charset="0"/>
              </a:rPr>
              <a:t>Martine</a:t>
            </a:r>
          </a:p>
          <a:p>
            <a:pPr marL="0" indent="0" eaLnBrk="1" hangingPunct="1">
              <a:buSzPts val="1400"/>
            </a:pPr>
            <a:r>
              <a:rPr lang="fr-FR" sz="1200" dirty="0">
                <a:latin typeface="Calibri" pitchFamily="34" charset="0"/>
                <a:cs typeface="Calibri" pitchFamily="34" charset="0"/>
                <a:sym typeface="Calibri" pitchFamily="34" charset="0"/>
              </a:rPr>
              <a:t>Nous sommes à l’écoute des besoins et s’il y a une situation problématique il est important de nous en parler ou d’en parler au MSSS ou à l’établissement pour que des actions soient prise et qu’un comité par exemple pourrait être appelé à se pencher sur le problème pour trouver une ou des solutions</a:t>
            </a:r>
          </a:p>
        </p:txBody>
      </p:sp>
      <p:sp>
        <p:nvSpPr>
          <p:cNvPr id="133123" name="Google Shape;564;p45:notes"/>
          <p:cNvSpPr>
            <a:spLocks noGrp="1"/>
          </p:cNvSpPr>
          <p:nvPr>
            <p:ph type="sldNum" sz="quarter" idx="12"/>
          </p:nvPr>
        </p:nvSpPr>
        <p:spPr>
          <a:noFill/>
        </p:spPr>
        <p:txBody>
          <a:bodyPr/>
          <a:lstStyle/>
          <a:p>
            <a:fld id="{321451A0-6825-4505-9C17-22F37B353FAD}" type="slidenum">
              <a:rPr lang="fr-CA" sz="1400">
                <a:latin typeface="Arial" charset="0"/>
                <a:cs typeface="Arial" charset="0"/>
                <a:sym typeface="Arial" charset="0"/>
              </a:rPr>
              <a:pPr/>
              <a:t>54</a:t>
            </a:fld>
            <a:endParaRPr lang="fr-FR" sz="1400">
              <a:latin typeface="Arial" charset="0"/>
              <a:cs typeface="Arial" charset="0"/>
              <a:sym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5169" name="Google Shape;569;p46:notes"/>
          <p:cNvSpPr txBox="1">
            <a:spLocks noGrp="1"/>
          </p:cNvSpPr>
          <p:nvPr>
            <p:ph type="body" idx="1"/>
          </p:nvPr>
        </p:nvSpPr>
        <p:spPr>
          <a:ln/>
        </p:spPr>
        <p:txBody>
          <a:bodyPr/>
          <a:lstStyle/>
          <a:p>
            <a:pPr marL="0" indent="0" eaLnBrk="1" hangingPunct="1">
              <a:spcBef>
                <a:spcPts val="363"/>
              </a:spcBef>
              <a:buSzPts val="1400"/>
            </a:pPr>
            <a:r>
              <a:rPr lang="fr-FR" sz="1200" dirty="0">
                <a:latin typeface="Calibri" pitchFamily="34" charset="0"/>
                <a:cs typeface="Calibri" pitchFamily="34" charset="0"/>
                <a:sym typeface="Calibri" pitchFamily="34" charset="0"/>
              </a:rPr>
              <a:t>Martine</a:t>
            </a:r>
          </a:p>
          <a:p>
            <a:pPr marL="0" indent="0" eaLnBrk="1" hangingPunct="1">
              <a:spcBef>
                <a:spcPts val="363"/>
              </a:spcBef>
              <a:buSzPts val="1400"/>
            </a:pPr>
            <a:r>
              <a:rPr lang="fr-FR" sz="1200" dirty="0">
                <a:latin typeface="Calibri" pitchFamily="34" charset="0"/>
                <a:cs typeface="Calibri" pitchFamily="34" charset="0"/>
                <a:sym typeface="Calibri" pitchFamily="34" charset="0"/>
              </a:rPr>
              <a:t>Importance de soumettre les commentaires et questionnements pour évolution </a:t>
            </a:r>
          </a:p>
        </p:txBody>
      </p:sp>
      <p:sp>
        <p:nvSpPr>
          <p:cNvPr id="135170" name="Google Shape;570;p46:notes"/>
          <p:cNvSpPr>
            <a:spLocks noGrp="1" noRot="1" noChangeAspect="1"/>
          </p:cNvSpPr>
          <p:nvPr>
            <p:ph type="sldImg" idx="2"/>
          </p:nvPr>
        </p:nvSpPr>
        <p:spPr>
          <a:noFill/>
          <a:ln>
            <a:headEnd/>
            <a:tailEn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05;p5:notes"/>
          <p:cNvSpPr>
            <a:spLocks noGrp="1" noRot="1" noChangeAspect="1"/>
          </p:cNvSpPr>
          <p:nvPr>
            <p:ph type="sldImg" idx="2"/>
          </p:nvPr>
        </p:nvSpPr>
        <p:spPr>
          <a:noFill/>
          <a:ln w="9525">
            <a:miter lim="800000"/>
          </a:ln>
        </p:spPr>
      </p:sp>
      <p:sp>
        <p:nvSpPr>
          <p:cNvPr id="22530" name="Google Shape;106;p5:notes"/>
          <p:cNvSpPr txBox="1">
            <a:spLocks noGrp="1"/>
          </p:cNvSpPr>
          <p:nvPr>
            <p:ph type="body" idx="1"/>
          </p:nvPr>
        </p:nvSpPr>
        <p:spPr>
          <a:noFill/>
          <a:ln/>
        </p:spPr>
        <p:txBody>
          <a:bodyPr/>
          <a:lstStyle/>
          <a:p>
            <a:pPr marL="0" indent="0" eaLnBrk="1" hangingPunct="1">
              <a:buSzPts val="1400"/>
            </a:pPr>
            <a:r>
              <a:rPr lang="fr-FR" sz="1200" dirty="0">
                <a:latin typeface="Calibri" pitchFamily="34" charset="0"/>
                <a:cs typeface="Calibri" pitchFamily="34" charset="0"/>
                <a:sym typeface="Calibri" pitchFamily="34" charset="0"/>
              </a:rPr>
              <a:t>Martine</a:t>
            </a:r>
          </a:p>
        </p:txBody>
      </p:sp>
      <p:sp>
        <p:nvSpPr>
          <p:cNvPr id="22531" name="Google Shape;107;p5:notes"/>
          <p:cNvSpPr>
            <a:spLocks noGrp="1"/>
          </p:cNvSpPr>
          <p:nvPr>
            <p:ph type="sldNum" sz="quarter" idx="12"/>
          </p:nvPr>
        </p:nvSpPr>
        <p:spPr>
          <a:noFill/>
        </p:spPr>
        <p:txBody>
          <a:bodyPr/>
          <a:lstStyle/>
          <a:p>
            <a:fld id="{835E25FD-550B-45F5-AAEE-298D5D952559}" type="slidenum">
              <a:rPr lang="fr-CA" sz="1400">
                <a:latin typeface="Arial" charset="0"/>
                <a:cs typeface="Arial" charset="0"/>
                <a:sym typeface="Arial" charset="0"/>
              </a:rPr>
              <a:pPr/>
              <a:t>6</a:t>
            </a:fld>
            <a:endParaRPr lang="fr-FR" sz="1400">
              <a:latin typeface="Arial" charset="0"/>
              <a:cs typeface="Arial" charset="0"/>
              <a:sym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13;p6:notes"/>
          <p:cNvSpPr>
            <a:spLocks noGrp="1" noRot="1" noChangeAspect="1"/>
          </p:cNvSpPr>
          <p:nvPr>
            <p:ph type="sldImg" idx="2"/>
          </p:nvPr>
        </p:nvSpPr>
        <p:spPr>
          <a:noFill/>
          <a:ln w="9525">
            <a:miter lim="800000"/>
          </a:ln>
        </p:spPr>
      </p:sp>
      <p:sp>
        <p:nvSpPr>
          <p:cNvPr id="24578" name="Google Shape;114;p6:notes"/>
          <p:cNvSpPr txBox="1">
            <a:spLocks noGrp="1"/>
          </p:cNvSpPr>
          <p:nvPr>
            <p:ph type="body" idx="1"/>
          </p:nvPr>
        </p:nvSpPr>
        <p:spPr>
          <a:noFill/>
          <a:ln/>
        </p:spPr>
        <p:txBody>
          <a:bodyPr/>
          <a:lstStyle/>
          <a:p>
            <a:pPr marL="0" indent="0" eaLnBrk="1" hangingPunct="1">
              <a:buSzPts val="1400"/>
            </a:pPr>
            <a:r>
              <a:rPr lang="fr-CA" sz="1200" dirty="0">
                <a:latin typeface="Calibri" pitchFamily="34" charset="0"/>
                <a:cs typeface="Calibri" pitchFamily="34" charset="0"/>
                <a:sym typeface="Calibri" pitchFamily="34" charset="0"/>
              </a:rPr>
              <a:t>Julien</a:t>
            </a:r>
          </a:p>
          <a:p>
            <a:pPr marL="0" indent="0" eaLnBrk="1" hangingPunct="1">
              <a:spcBef>
                <a:spcPts val="363"/>
              </a:spcBef>
              <a:buSzPts val="1400"/>
            </a:pPr>
            <a:endParaRPr lang="fr-CA" sz="1200" dirty="0">
              <a:latin typeface="Calibri" pitchFamily="34" charset="0"/>
              <a:cs typeface="Calibri" pitchFamily="34" charset="0"/>
              <a:sym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Google Shape;123;g132835cef10_0_94:notes"/>
          <p:cNvSpPr>
            <a:spLocks noGrp="1" noRot="1" noChangeAspect="1"/>
          </p:cNvSpPr>
          <p:nvPr>
            <p:ph type="sldImg" idx="2"/>
          </p:nvPr>
        </p:nvSpPr>
        <p:spPr>
          <a:noFill/>
          <a:ln>
            <a:headEnd/>
            <a:tailEnd/>
          </a:ln>
        </p:spPr>
      </p:sp>
      <p:sp>
        <p:nvSpPr>
          <p:cNvPr id="26626" name="Google Shape;124;g132835cef10_0_94:notes"/>
          <p:cNvSpPr txBox="1">
            <a:spLocks noGrp="1"/>
          </p:cNvSpPr>
          <p:nvPr>
            <p:ph type="body" idx="1"/>
          </p:nvPr>
        </p:nvSpPr>
        <p:spPr>
          <a:ln/>
        </p:spPr>
        <p:txBody>
          <a:bodyPr/>
          <a:lstStyle/>
          <a:p>
            <a:pPr marL="139700" indent="0" eaLnBrk="1" hangingPunct="1">
              <a:spcBef>
                <a:spcPts val="363"/>
              </a:spcBef>
              <a:buSzPts val="1400"/>
              <a:buFont typeface="Arial" charset="0"/>
              <a:buNone/>
            </a:pPr>
            <a:r>
              <a:rPr lang="fr-CA" sz="1200" dirty="0">
                <a:latin typeface="Calibri" pitchFamily="34" charset="0"/>
                <a:cs typeface="Calibri" pitchFamily="34" charset="0"/>
                <a:sym typeface="Calibri" pitchFamily="34" charset="0"/>
              </a:rPr>
              <a:t>Julien</a:t>
            </a:r>
          </a:p>
          <a:p>
            <a:pPr indent="-317500" eaLnBrk="1" hangingPunct="1">
              <a:spcBef>
                <a:spcPts val="363"/>
              </a:spcBef>
              <a:buSzPts val="1400"/>
              <a:buFont typeface="Arial" charset="0"/>
              <a:buAutoNum type="arabicPeriod"/>
            </a:pPr>
            <a:r>
              <a:rPr lang="fr-CA" sz="1200" dirty="0">
                <a:latin typeface="Calibri" pitchFamily="34" charset="0"/>
                <a:cs typeface="Calibri" pitchFamily="34" charset="0"/>
                <a:sym typeface="Calibri" pitchFamily="34" charset="0"/>
              </a:rPr>
              <a:t>Changer la dynamique. Nous sommes un service et pas uniquement un inspecteur/évaluateur</a:t>
            </a:r>
            <a:endParaRPr lang="fr-FR" sz="1200" dirty="0">
              <a:latin typeface="Calibri" pitchFamily="34" charset="0"/>
              <a:cs typeface="Calibri" pitchFamily="34" charset="0"/>
              <a:sym typeface="Calibri" pitchFamily="34" charset="0"/>
            </a:endParaRPr>
          </a:p>
          <a:p>
            <a:pPr indent="-317500" eaLnBrk="1" hangingPunct="1">
              <a:buSzPts val="1400"/>
              <a:buFont typeface="Arial" charset="0"/>
              <a:buAutoNum type="arabicPeriod"/>
            </a:pPr>
            <a:r>
              <a:rPr lang="fr-CA" sz="1200" dirty="0">
                <a:latin typeface="Calibri" pitchFamily="34" charset="0"/>
                <a:cs typeface="Calibri" pitchFamily="34" charset="0"/>
                <a:sym typeface="Calibri" pitchFamily="34" charset="0"/>
              </a:rPr>
              <a:t>Permet d’évaluer le support nécessaire</a:t>
            </a:r>
            <a:endParaRPr lang="fr-FR" sz="1200" dirty="0">
              <a:latin typeface="Calibri" pitchFamily="34" charset="0"/>
              <a:cs typeface="Calibri" pitchFamily="34" charset="0"/>
              <a:sym typeface="Calibri" pitchFamily="34" charset="0"/>
            </a:endParaRPr>
          </a:p>
          <a:p>
            <a:pPr indent="-317500" eaLnBrk="1" hangingPunct="1">
              <a:buSzPts val="1400"/>
              <a:buFont typeface="Arial" charset="0"/>
              <a:buAutoNum type="arabicPeriod"/>
            </a:pPr>
            <a:r>
              <a:rPr lang="fr-CA" sz="1200" dirty="0">
                <a:latin typeface="Calibri" pitchFamily="34" charset="0"/>
                <a:cs typeface="Calibri" pitchFamily="34" charset="0"/>
                <a:sym typeface="Calibri" pitchFamily="34" charset="0"/>
              </a:rPr>
              <a:t>En lien avec le service</a:t>
            </a:r>
            <a:endParaRPr lang="fr-FR" sz="1200" dirty="0">
              <a:latin typeface="Calibri" pitchFamily="34" charset="0"/>
              <a:cs typeface="Calibri" pitchFamily="34" charset="0"/>
              <a:sym typeface="Calibri" pitchFamily="34" charset="0"/>
            </a:endParaRPr>
          </a:p>
        </p:txBody>
      </p:sp>
      <p:sp>
        <p:nvSpPr>
          <p:cNvPr id="26627" name="Google Shape;125;g132835cef10_0_94:notes"/>
          <p:cNvSpPr>
            <a:spLocks noGrp="1"/>
          </p:cNvSpPr>
          <p:nvPr>
            <p:ph type="sldNum" sz="quarter" idx="12"/>
          </p:nvPr>
        </p:nvSpPr>
        <p:spPr>
          <a:noFill/>
        </p:spPr>
        <p:txBody>
          <a:bodyPr/>
          <a:lstStyle/>
          <a:p>
            <a:fld id="{BA231317-D14A-437A-A447-A46E60664D03}" type="slidenum">
              <a:rPr lang="fr-CA" sz="1400">
                <a:latin typeface="Arial" charset="0"/>
                <a:cs typeface="Arial" charset="0"/>
                <a:sym typeface="Arial" charset="0"/>
              </a:rPr>
              <a:pPr/>
              <a:t>8</a:t>
            </a:fld>
            <a:endParaRPr lang="fr-FR" sz="1400">
              <a:latin typeface="Arial" charset="0"/>
              <a:cs typeface="Arial" charset="0"/>
              <a:sym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32;g132835cef10_0_101:notes"/>
          <p:cNvSpPr>
            <a:spLocks noGrp="1" noRot="1" noChangeAspect="1"/>
          </p:cNvSpPr>
          <p:nvPr>
            <p:ph type="sldImg" idx="2"/>
          </p:nvPr>
        </p:nvSpPr>
        <p:spPr>
          <a:noFill/>
          <a:ln>
            <a:headEnd/>
            <a:tailEnd/>
          </a:ln>
        </p:spPr>
      </p:sp>
      <p:sp>
        <p:nvSpPr>
          <p:cNvPr id="133" name="Google Shape;133;g132835cef10_0_101:notes"/>
          <p:cNvSpPr txBox="1">
            <a:spLocks noGrp="1"/>
          </p:cNvSpPr>
          <p:nvPr>
            <p:ph type="body" idx="1"/>
          </p:nvPr>
        </p:nvSpPr>
        <p:spPr/>
        <p:txBody>
          <a:bodyPr spcFirstLastPara="1">
            <a:noAutofit/>
          </a:bodyPr>
          <a:lstStyle/>
          <a:p>
            <a:pPr marL="139700" indent="0" eaLnBrk="1" fontAlgn="auto" hangingPunct="1">
              <a:spcBef>
                <a:spcPts val="360"/>
              </a:spcBef>
              <a:spcAft>
                <a:spcPts val="0"/>
              </a:spcAft>
              <a:buSzPts val="1400"/>
              <a:buFont typeface="Arial"/>
              <a:buNone/>
              <a:defRPr/>
            </a:pPr>
            <a:r>
              <a:rPr lang="fr-CA" sz="1200" dirty="0">
                <a:solidFill>
                  <a:schemeClr val="dk1"/>
                </a:solidFill>
                <a:latin typeface="Calibri"/>
                <a:ea typeface="Calibri"/>
                <a:cs typeface="Calibri"/>
                <a:sym typeface="Calibri"/>
              </a:rPr>
              <a:t>Julien</a:t>
            </a:r>
          </a:p>
          <a:p>
            <a:pPr indent="-317500" eaLnBrk="1" fontAlgn="auto" hangingPunct="1">
              <a:spcBef>
                <a:spcPts val="360"/>
              </a:spcBef>
              <a:spcAft>
                <a:spcPts val="0"/>
              </a:spcAft>
              <a:buSzPts val="1400"/>
              <a:buFont typeface="Arial"/>
              <a:buAutoNum type="arabicPeriod"/>
              <a:defRPr/>
            </a:pPr>
            <a:r>
              <a:rPr lang="fr-CA" sz="1200" dirty="0">
                <a:solidFill>
                  <a:schemeClr val="dk1"/>
                </a:solidFill>
                <a:latin typeface="Calibri"/>
                <a:ea typeface="Calibri"/>
                <a:cs typeface="Calibri"/>
                <a:sym typeface="Calibri"/>
              </a:rPr>
              <a:t>Nécessaire au PSI ET plan d’intervention</a:t>
            </a:r>
            <a:endParaRPr sz="1200" dirty="0">
              <a:solidFill>
                <a:schemeClr val="dk1"/>
              </a:solidFill>
              <a:latin typeface="Calibri"/>
              <a:ea typeface="Calibri"/>
              <a:cs typeface="Calibri"/>
              <a:sym typeface="Calibri"/>
            </a:endParaRPr>
          </a:p>
          <a:p>
            <a:pPr indent="-317500" eaLnBrk="1" fontAlgn="auto" hangingPunct="1">
              <a:spcBef>
                <a:spcPts val="0"/>
              </a:spcBef>
              <a:spcAft>
                <a:spcPts val="0"/>
              </a:spcAft>
              <a:buSzPts val="1400"/>
              <a:buFont typeface="Arial"/>
              <a:buAutoNum type="arabicPeriod"/>
              <a:defRPr/>
            </a:pPr>
            <a:r>
              <a:rPr lang="fr-CA" sz="1200" dirty="0">
                <a:solidFill>
                  <a:schemeClr val="dk1"/>
                </a:solidFill>
                <a:latin typeface="Calibri"/>
                <a:ea typeface="Calibri"/>
                <a:cs typeface="Calibri"/>
                <a:sym typeface="Calibri"/>
              </a:rPr>
              <a:t>Faire le lien avec les exigences du CNPI/CBCS et les bénéfices d’assister (point de rassemblement)</a:t>
            </a:r>
            <a:endParaRPr sz="1200" dirty="0">
              <a:solidFill>
                <a:schemeClr val="dk1"/>
              </a:solidFill>
              <a:latin typeface="Calibri"/>
              <a:ea typeface="Calibri"/>
              <a:cs typeface="Calibri"/>
              <a:sym typeface="Calibri"/>
            </a:endParaRPr>
          </a:p>
          <a:p>
            <a:pPr marL="0" indent="0" eaLnBrk="1" fontAlgn="auto" hangingPunct="1">
              <a:spcBef>
                <a:spcPts val="360"/>
              </a:spcBef>
              <a:spcAft>
                <a:spcPts val="0"/>
              </a:spcAft>
              <a:buSzPts val="1400"/>
              <a:buFont typeface="Arial"/>
              <a:buNone/>
              <a:defRPr/>
            </a:pPr>
            <a:r>
              <a:rPr lang="fr-CA" sz="1200" dirty="0">
                <a:solidFill>
                  <a:schemeClr val="dk1"/>
                </a:solidFill>
                <a:latin typeface="Calibri"/>
                <a:ea typeface="Calibri"/>
                <a:cs typeface="Calibri"/>
                <a:sym typeface="Calibri"/>
              </a:rPr>
              <a:t>  4. Échange de bons procédés, partenariat signalisation</a:t>
            </a:r>
            <a:endParaRPr sz="1200" dirty="0">
              <a:solidFill>
                <a:schemeClr val="dk1"/>
              </a:solidFill>
              <a:latin typeface="Calibri"/>
              <a:ea typeface="Calibri"/>
              <a:cs typeface="Calibri"/>
              <a:sym typeface="Calibri"/>
            </a:endParaRPr>
          </a:p>
        </p:txBody>
      </p:sp>
      <p:sp>
        <p:nvSpPr>
          <p:cNvPr id="28675" name="Google Shape;134;g132835cef10_0_101:notes"/>
          <p:cNvSpPr>
            <a:spLocks noGrp="1"/>
          </p:cNvSpPr>
          <p:nvPr>
            <p:ph type="sldNum" sz="quarter" idx="12"/>
          </p:nvPr>
        </p:nvSpPr>
        <p:spPr>
          <a:noFill/>
        </p:spPr>
        <p:txBody>
          <a:bodyPr/>
          <a:lstStyle/>
          <a:p>
            <a:fld id="{A3CDDF55-623A-4D33-AC8F-CACC2EEF3D22}" type="slidenum">
              <a:rPr lang="fr-CA" sz="1400">
                <a:latin typeface="Arial" charset="0"/>
                <a:cs typeface="Arial" charset="0"/>
                <a:sym typeface="Arial" charset="0"/>
              </a:rPr>
              <a:pPr/>
              <a:t>9</a:t>
            </a:fld>
            <a:endParaRPr lang="fr-FR" sz="1400">
              <a:latin typeface="Arial" charset="0"/>
              <a:cs typeface="Arial" charset="0"/>
              <a:sym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Accueil" type="title">
  <p:cSld name="TITLE">
    <p:spTree>
      <p:nvGrpSpPr>
        <p:cNvPr id="1" name="Shape 13"/>
        <p:cNvGrpSpPr/>
        <p:nvPr/>
      </p:nvGrpSpPr>
      <p:grpSpPr>
        <a:xfrm>
          <a:off x="0" y="0"/>
          <a:ext cx="0" cy="0"/>
          <a:chOff x="0" y="0"/>
          <a:chExt cx="0" cy="0"/>
        </a:xfrm>
      </p:grpSpPr>
      <p:pic>
        <p:nvPicPr>
          <p:cNvPr id="4" name="Google Shape;14;p48"/>
          <p:cNvPicPr preferRelativeResize="0">
            <a:picLocks noChangeAspect="1" noChangeArrowheads="1"/>
          </p:cNvPicPr>
          <p:nvPr/>
        </p:nvPicPr>
        <p:blipFill>
          <a:blip r:embed="rId2"/>
          <a:srcRect/>
          <a:stretch>
            <a:fillRect/>
          </a:stretch>
        </p:blipFill>
        <p:spPr bwMode="auto">
          <a:xfrm>
            <a:off x="8253413" y="5368925"/>
            <a:ext cx="3938587" cy="1487488"/>
          </a:xfrm>
          <a:prstGeom prst="rect">
            <a:avLst/>
          </a:prstGeom>
          <a:noFill/>
          <a:ln w="9525">
            <a:noFill/>
            <a:miter lim="800000"/>
            <a:headEnd/>
            <a:tailEnd/>
          </a:ln>
        </p:spPr>
      </p:pic>
      <p:pic>
        <p:nvPicPr>
          <p:cNvPr id="5" name="Google Shape;15;p48"/>
          <p:cNvPicPr preferRelativeResize="0">
            <a:picLocks noChangeAspect="1" noChangeArrowheads="1"/>
          </p:cNvPicPr>
          <p:nvPr/>
        </p:nvPicPr>
        <p:blipFill>
          <a:blip r:embed="rId3"/>
          <a:srcRect/>
          <a:stretch>
            <a:fillRect/>
          </a:stretch>
        </p:blipFill>
        <p:spPr bwMode="auto">
          <a:xfrm>
            <a:off x="-169863" y="5372100"/>
            <a:ext cx="3686176" cy="1484313"/>
          </a:xfrm>
          <a:prstGeom prst="rect">
            <a:avLst/>
          </a:prstGeom>
          <a:noFill/>
          <a:ln w="9525">
            <a:noFill/>
            <a:miter lim="800000"/>
            <a:headEnd/>
            <a:tailEnd/>
          </a:ln>
        </p:spPr>
      </p:pic>
      <p:sp>
        <p:nvSpPr>
          <p:cNvPr id="16" name="Google Shape;16;p48"/>
          <p:cNvSpPr txBox="1">
            <a:spLocks noGrp="1"/>
          </p:cNvSpPr>
          <p:nvPr>
            <p:ph type="ctrTitle"/>
          </p:nvPr>
        </p:nvSpPr>
        <p:spPr>
          <a:xfrm>
            <a:off x="0" y="1199536"/>
            <a:ext cx="12191999" cy="2035125"/>
          </a:xfrm>
          <a:prstGeom prst="rect">
            <a:avLst/>
          </a:prstGeom>
          <a:noFill/>
          <a:ln>
            <a:noFill/>
          </a:ln>
        </p:spPr>
        <p:txBody>
          <a:bodyPr spcFirstLastPara="1" anchor="b">
            <a:normAutofit/>
          </a:bodyPr>
          <a:lstStyle>
            <a:lvl1pPr lvl="0" algn="ctr">
              <a:lnSpc>
                <a:spcPct val="90000"/>
              </a:lnSpc>
              <a:spcBef>
                <a:spcPts val="0"/>
              </a:spcBef>
              <a:spcAft>
                <a:spcPts val="0"/>
              </a:spcAft>
              <a:buSzPts val="1400"/>
              <a:buNone/>
              <a:defRPr sz="6000" b="0">
                <a:latin typeface="Calibri"/>
                <a:ea typeface="Calibri"/>
                <a:cs typeface="Calibri"/>
                <a:sym typeface="Calibri"/>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7" name="Google Shape;17;p48"/>
          <p:cNvSpPr txBox="1">
            <a:spLocks noGrp="1"/>
          </p:cNvSpPr>
          <p:nvPr>
            <p:ph type="subTitle" idx="1"/>
          </p:nvPr>
        </p:nvSpPr>
        <p:spPr>
          <a:xfrm>
            <a:off x="2874202" y="3434891"/>
            <a:ext cx="6443594" cy="1655762"/>
          </a:xfrm>
          <a:prstGeom prst="rect">
            <a:avLst/>
          </a:prstGeom>
          <a:noFill/>
          <a:ln>
            <a:noFill/>
          </a:ln>
        </p:spPr>
        <p:txBody>
          <a:bodyPr spcFirstLastPara="1">
            <a:normAutofit/>
          </a:bodyPr>
          <a:lstStyle>
            <a:lvl1pPr lvl="0" algn="ctr">
              <a:lnSpc>
                <a:spcPct val="90000"/>
              </a:lnSpc>
              <a:spcBef>
                <a:spcPts val="1000"/>
              </a:spcBef>
              <a:spcAft>
                <a:spcPts val="0"/>
              </a:spcAft>
              <a:buSzPts val="4000"/>
              <a:buNone/>
              <a:defRPr sz="4000" b="1">
                <a:solidFill>
                  <a:schemeClr val="accent2"/>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Comparaison">
  <p:cSld name="1_Comparaison">
    <p:spTree>
      <p:nvGrpSpPr>
        <p:cNvPr id="1" name="Shape 66"/>
        <p:cNvGrpSpPr/>
        <p:nvPr/>
      </p:nvGrpSpPr>
      <p:grpSpPr>
        <a:xfrm>
          <a:off x="0" y="0"/>
          <a:ext cx="0" cy="0"/>
          <a:chOff x="0" y="0"/>
          <a:chExt cx="0" cy="0"/>
        </a:xfrm>
      </p:grpSpPr>
      <p:pic>
        <p:nvPicPr>
          <p:cNvPr id="7" name="Google Shape;67;p57"/>
          <p:cNvPicPr preferRelativeResize="0">
            <a:picLocks noChangeAspect="1" noChangeArrowheads="1"/>
          </p:cNvPicPr>
          <p:nvPr/>
        </p:nvPicPr>
        <p:blipFill>
          <a:blip r:embed="rId2"/>
          <a:srcRect/>
          <a:stretch>
            <a:fillRect/>
          </a:stretch>
        </p:blipFill>
        <p:spPr bwMode="auto">
          <a:xfrm>
            <a:off x="9932988" y="5691188"/>
            <a:ext cx="2259012" cy="1173162"/>
          </a:xfrm>
          <a:prstGeom prst="rect">
            <a:avLst/>
          </a:prstGeom>
          <a:noFill/>
          <a:ln w="9525">
            <a:noFill/>
            <a:miter lim="800000"/>
            <a:headEnd/>
            <a:tailEnd/>
          </a:ln>
        </p:spPr>
      </p:pic>
      <p:pic>
        <p:nvPicPr>
          <p:cNvPr id="8" name="Google Shape;68;p57"/>
          <p:cNvPicPr preferRelativeResize="0">
            <a:picLocks noChangeAspect="1" noChangeArrowheads="1"/>
          </p:cNvPicPr>
          <p:nvPr/>
        </p:nvPicPr>
        <p:blipFill>
          <a:blip r:embed="rId3"/>
          <a:srcRect/>
          <a:stretch>
            <a:fillRect/>
          </a:stretch>
        </p:blipFill>
        <p:spPr bwMode="auto">
          <a:xfrm>
            <a:off x="0" y="5668963"/>
            <a:ext cx="2035175" cy="1189037"/>
          </a:xfrm>
          <a:prstGeom prst="rect">
            <a:avLst/>
          </a:prstGeom>
          <a:noFill/>
          <a:ln w="9525">
            <a:noFill/>
            <a:miter lim="800000"/>
            <a:headEnd/>
            <a:tailEnd/>
          </a:ln>
        </p:spPr>
      </p:pic>
      <p:sp>
        <p:nvSpPr>
          <p:cNvPr id="69" name="Google Shape;69;p57"/>
          <p:cNvSpPr txBox="1">
            <a:spLocks noGrp="1"/>
          </p:cNvSpPr>
          <p:nvPr>
            <p:ph type="title"/>
          </p:nvPr>
        </p:nvSpPr>
        <p:spPr>
          <a:xfrm>
            <a:off x="839788" y="602428"/>
            <a:ext cx="10515600" cy="405531"/>
          </a:xfrm>
          <a:prstGeom prst="rect">
            <a:avLst/>
          </a:prstGeom>
          <a:noFill/>
          <a:ln>
            <a:noFill/>
          </a:ln>
        </p:spPr>
        <p:txBody>
          <a:bodyPr spcFirstLastPara="1">
            <a:normAutofit/>
          </a:bodyPr>
          <a:lstStyle>
            <a:lvl1pPr lvl="0" algn="l">
              <a:lnSpc>
                <a:spcPct val="90000"/>
              </a:lnSpc>
              <a:spcBef>
                <a:spcPts val="0"/>
              </a:spcBef>
              <a:spcAft>
                <a:spcPts val="0"/>
              </a:spcAft>
              <a:buSzPts val="1400"/>
              <a:buNone/>
              <a:defRPr sz="3600">
                <a:latin typeface="Calibri"/>
                <a:ea typeface="Calibri"/>
                <a:cs typeface="Calibri"/>
                <a:sym typeface="Calibri"/>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70" name="Google Shape;70;p57"/>
          <p:cNvSpPr txBox="1">
            <a:spLocks noGrp="1"/>
          </p:cNvSpPr>
          <p:nvPr>
            <p:ph type="body" idx="1"/>
          </p:nvPr>
        </p:nvSpPr>
        <p:spPr>
          <a:xfrm>
            <a:off x="839789" y="1364071"/>
            <a:ext cx="5157787" cy="823912"/>
          </a:xfrm>
          <a:prstGeom prst="rect">
            <a:avLst/>
          </a:prstGeom>
          <a:noFill/>
          <a:ln>
            <a:noFill/>
          </a:ln>
        </p:spPr>
        <p:txBody>
          <a:bodyPr spcFirstLastPara="1" anchor="b">
            <a:noAutofit/>
          </a:bodyPr>
          <a:lstStyle>
            <a:lvl1pPr marL="457200" lvl="0" indent="-228600" algn="l">
              <a:lnSpc>
                <a:spcPct val="100000"/>
              </a:lnSpc>
              <a:spcBef>
                <a:spcPts val="1000"/>
              </a:spcBef>
              <a:spcAft>
                <a:spcPts val="0"/>
              </a:spcAft>
              <a:buSzPts val="2400"/>
              <a:buNone/>
              <a:defRPr sz="2400" b="1">
                <a:solidFill>
                  <a:schemeClr val="accent2"/>
                </a:solidFil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1" name="Google Shape;71;p57"/>
          <p:cNvSpPr txBox="1">
            <a:spLocks noGrp="1"/>
          </p:cNvSpPr>
          <p:nvPr>
            <p:ph type="body" idx="2"/>
          </p:nvPr>
        </p:nvSpPr>
        <p:spPr>
          <a:xfrm>
            <a:off x="839789" y="2544096"/>
            <a:ext cx="5157787" cy="3067667"/>
          </a:xfrm>
          <a:prstGeom prst="rect">
            <a:avLst/>
          </a:prstGeom>
          <a:noFill/>
          <a:ln>
            <a:noFill/>
          </a:ln>
        </p:spPr>
        <p:txBody>
          <a:bodyPr spcFirstLastPara="1">
            <a:normAutofit/>
          </a:bodyPr>
          <a:lstStyle>
            <a:lvl1pPr marL="457200" lvl="0" indent="-381000" algn="l">
              <a:lnSpc>
                <a:spcPct val="90000"/>
              </a:lnSpc>
              <a:spcBef>
                <a:spcPts val="1000"/>
              </a:spcBef>
              <a:spcAft>
                <a:spcPts val="0"/>
              </a:spcAft>
              <a:buClr>
                <a:srgbClr val="B6E6F2"/>
              </a:buClr>
              <a:buSzPts val="2400"/>
              <a:buChar char="•"/>
              <a:defRPr sz="2400"/>
            </a:lvl1pPr>
            <a:lvl2pPr marL="914400" lvl="1" indent="-355600" algn="l">
              <a:lnSpc>
                <a:spcPct val="90000"/>
              </a:lnSpc>
              <a:spcBef>
                <a:spcPts val="500"/>
              </a:spcBef>
              <a:spcAft>
                <a:spcPts val="0"/>
              </a:spcAft>
              <a:buClr>
                <a:srgbClr val="B6E6F2"/>
              </a:buClr>
              <a:buSzPts val="2000"/>
              <a:buChar char="•"/>
              <a:defRPr sz="2000"/>
            </a:lvl2pPr>
            <a:lvl3pPr marL="1371600" lvl="2" indent="-342900" algn="l">
              <a:lnSpc>
                <a:spcPct val="90000"/>
              </a:lnSpc>
              <a:spcBef>
                <a:spcPts val="500"/>
              </a:spcBef>
              <a:spcAft>
                <a:spcPts val="0"/>
              </a:spcAft>
              <a:buClr>
                <a:srgbClr val="B6E6F2"/>
              </a:buClr>
              <a:buSzPts val="1800"/>
              <a:buChar char="•"/>
              <a:defRPr sz="1800"/>
            </a:lvl3pPr>
            <a:lvl4pPr marL="1828800" lvl="3" indent="-330200" algn="l">
              <a:lnSpc>
                <a:spcPct val="90000"/>
              </a:lnSpc>
              <a:spcBef>
                <a:spcPts val="500"/>
              </a:spcBef>
              <a:spcAft>
                <a:spcPts val="0"/>
              </a:spcAft>
              <a:buClr>
                <a:srgbClr val="B6E6F2"/>
              </a:buClr>
              <a:buSzPts val="1600"/>
              <a:buChar char="•"/>
              <a:defRPr sz="1600"/>
            </a:lvl4pPr>
            <a:lvl5pPr marL="2286000" lvl="4" indent="-330200" algn="l">
              <a:lnSpc>
                <a:spcPct val="90000"/>
              </a:lnSpc>
              <a:spcBef>
                <a:spcPts val="500"/>
              </a:spcBef>
              <a:spcAft>
                <a:spcPts val="0"/>
              </a:spcAft>
              <a:buClr>
                <a:srgbClr val="B6E6F2"/>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57"/>
          <p:cNvSpPr txBox="1">
            <a:spLocks noGrp="1"/>
          </p:cNvSpPr>
          <p:nvPr>
            <p:ph type="body" idx="3"/>
          </p:nvPr>
        </p:nvSpPr>
        <p:spPr>
          <a:xfrm>
            <a:off x="6172201" y="1364071"/>
            <a:ext cx="5183188" cy="823912"/>
          </a:xfrm>
          <a:prstGeom prst="rect">
            <a:avLst/>
          </a:prstGeom>
          <a:noFill/>
          <a:ln>
            <a:noFill/>
          </a:ln>
        </p:spPr>
        <p:txBody>
          <a:bodyPr spcFirstLastPara="1" anchor="b">
            <a:noAutofit/>
          </a:bodyPr>
          <a:lstStyle>
            <a:lvl1pPr marL="457200" lvl="0" indent="-228600" algn="l">
              <a:lnSpc>
                <a:spcPct val="100000"/>
              </a:lnSpc>
              <a:spcBef>
                <a:spcPts val="1000"/>
              </a:spcBef>
              <a:spcAft>
                <a:spcPts val="0"/>
              </a:spcAft>
              <a:buSzPts val="2400"/>
              <a:buNone/>
              <a:defRPr sz="2400" b="1">
                <a:solidFill>
                  <a:schemeClr val="accent2"/>
                </a:solidFil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3" name="Google Shape;73;p57"/>
          <p:cNvSpPr txBox="1">
            <a:spLocks noGrp="1"/>
          </p:cNvSpPr>
          <p:nvPr>
            <p:ph type="body" idx="4"/>
          </p:nvPr>
        </p:nvSpPr>
        <p:spPr>
          <a:xfrm>
            <a:off x="6196013" y="2527042"/>
            <a:ext cx="5157787" cy="3067667"/>
          </a:xfrm>
          <a:prstGeom prst="rect">
            <a:avLst/>
          </a:prstGeom>
          <a:noFill/>
          <a:ln>
            <a:noFill/>
          </a:ln>
        </p:spPr>
        <p:txBody>
          <a:bodyPr spcFirstLastPara="1">
            <a:normAutofit/>
          </a:bodyPr>
          <a:lstStyle>
            <a:lvl1pPr marL="457200" lvl="0" indent="-381000" algn="l">
              <a:lnSpc>
                <a:spcPct val="90000"/>
              </a:lnSpc>
              <a:spcBef>
                <a:spcPts val="1000"/>
              </a:spcBef>
              <a:spcAft>
                <a:spcPts val="0"/>
              </a:spcAft>
              <a:buClr>
                <a:srgbClr val="B6E6F2"/>
              </a:buClr>
              <a:buSzPts val="2400"/>
              <a:buChar char="•"/>
              <a:defRPr sz="2400"/>
            </a:lvl1pPr>
            <a:lvl2pPr marL="914400" lvl="1" indent="-355600" algn="l">
              <a:lnSpc>
                <a:spcPct val="90000"/>
              </a:lnSpc>
              <a:spcBef>
                <a:spcPts val="500"/>
              </a:spcBef>
              <a:spcAft>
                <a:spcPts val="0"/>
              </a:spcAft>
              <a:buClr>
                <a:srgbClr val="B6E6F2"/>
              </a:buClr>
              <a:buSzPts val="2000"/>
              <a:buChar char="•"/>
              <a:defRPr sz="2000"/>
            </a:lvl2pPr>
            <a:lvl3pPr marL="1371600" lvl="2" indent="-342900" algn="l">
              <a:lnSpc>
                <a:spcPct val="90000"/>
              </a:lnSpc>
              <a:spcBef>
                <a:spcPts val="500"/>
              </a:spcBef>
              <a:spcAft>
                <a:spcPts val="0"/>
              </a:spcAft>
              <a:buClr>
                <a:srgbClr val="B6E6F2"/>
              </a:buClr>
              <a:buSzPts val="1800"/>
              <a:buChar char="•"/>
              <a:defRPr sz="1800"/>
            </a:lvl3pPr>
            <a:lvl4pPr marL="1828800" lvl="3" indent="-330200" algn="l">
              <a:lnSpc>
                <a:spcPct val="90000"/>
              </a:lnSpc>
              <a:spcBef>
                <a:spcPts val="500"/>
              </a:spcBef>
              <a:spcAft>
                <a:spcPts val="0"/>
              </a:spcAft>
              <a:buClr>
                <a:srgbClr val="B6E6F2"/>
              </a:buClr>
              <a:buSzPts val="1600"/>
              <a:buChar char="•"/>
              <a:defRPr sz="1600"/>
            </a:lvl4pPr>
            <a:lvl5pPr marL="2286000" lvl="4" indent="-330200" algn="l">
              <a:lnSpc>
                <a:spcPct val="90000"/>
              </a:lnSpc>
              <a:spcBef>
                <a:spcPts val="500"/>
              </a:spcBef>
              <a:spcAft>
                <a:spcPts val="0"/>
              </a:spcAft>
              <a:buClr>
                <a:srgbClr val="B6E6F2"/>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 name="Google Shape;74;p57"/>
          <p:cNvSpPr txBox="1">
            <a:spLocks noGrp="1"/>
          </p:cNvSpPr>
          <p:nvPr>
            <p:ph type="sldNum" idx="10"/>
          </p:nvPr>
        </p:nvSpPr>
        <p:spPr/>
        <p:txBody>
          <a:bodyPr/>
          <a:lstStyle>
            <a:lvl1pPr>
              <a:defRPr/>
            </a:lvl1pPr>
          </a:lstStyle>
          <a:p>
            <a:fld id="{02C91C2E-9A6A-45C8-BAE9-14B55BCDDC46}" type="slidenum">
              <a:rPr lang="fr-CA"/>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18"/>
        <p:cNvGrpSpPr/>
        <p:nvPr/>
      </p:nvGrpSpPr>
      <p:grpSpPr>
        <a:xfrm>
          <a:off x="0" y="0"/>
          <a:ext cx="0" cy="0"/>
          <a:chOff x="0" y="0"/>
          <a:chExt cx="0" cy="0"/>
        </a:xfrm>
      </p:grpSpPr>
      <p:pic>
        <p:nvPicPr>
          <p:cNvPr id="5" name="Google Shape;19;p49"/>
          <p:cNvPicPr preferRelativeResize="0">
            <a:picLocks noChangeAspect="1" noChangeArrowheads="1"/>
          </p:cNvPicPr>
          <p:nvPr/>
        </p:nvPicPr>
        <p:blipFill>
          <a:blip r:embed="rId2"/>
          <a:srcRect/>
          <a:stretch>
            <a:fillRect/>
          </a:stretch>
        </p:blipFill>
        <p:spPr bwMode="auto">
          <a:xfrm>
            <a:off x="9932988" y="5691188"/>
            <a:ext cx="2259012" cy="1173162"/>
          </a:xfrm>
          <a:prstGeom prst="rect">
            <a:avLst/>
          </a:prstGeom>
          <a:noFill/>
          <a:ln w="9525">
            <a:noFill/>
            <a:miter lim="800000"/>
            <a:headEnd/>
            <a:tailEnd/>
          </a:ln>
        </p:spPr>
      </p:pic>
      <p:pic>
        <p:nvPicPr>
          <p:cNvPr id="6" name="Google Shape;20;p49"/>
          <p:cNvPicPr preferRelativeResize="0">
            <a:picLocks noChangeAspect="1" noChangeArrowheads="1"/>
          </p:cNvPicPr>
          <p:nvPr/>
        </p:nvPicPr>
        <p:blipFill>
          <a:blip r:embed="rId3"/>
          <a:srcRect/>
          <a:stretch>
            <a:fillRect/>
          </a:stretch>
        </p:blipFill>
        <p:spPr bwMode="auto">
          <a:xfrm>
            <a:off x="0" y="5668963"/>
            <a:ext cx="2035175" cy="1189037"/>
          </a:xfrm>
          <a:prstGeom prst="rect">
            <a:avLst/>
          </a:prstGeom>
          <a:noFill/>
          <a:ln w="9525">
            <a:noFill/>
            <a:miter lim="800000"/>
            <a:headEnd/>
            <a:tailEnd/>
          </a:ln>
        </p:spPr>
      </p:pic>
      <p:sp>
        <p:nvSpPr>
          <p:cNvPr id="21" name="Google Shape;21;p49"/>
          <p:cNvSpPr txBox="1">
            <a:spLocks noGrp="1"/>
          </p:cNvSpPr>
          <p:nvPr>
            <p:ph type="title"/>
          </p:nvPr>
        </p:nvSpPr>
        <p:spPr>
          <a:xfrm>
            <a:off x="838200" y="806450"/>
            <a:ext cx="10515600" cy="550863"/>
          </a:xfrm>
          <a:prstGeom prst="rect">
            <a:avLst/>
          </a:prstGeom>
          <a:noFill/>
          <a:ln>
            <a:noFill/>
          </a:ln>
        </p:spPr>
        <p:txBody>
          <a:bodyPr spcFirstLastPara="1">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2" name="Google Shape;22;p49"/>
          <p:cNvSpPr txBox="1">
            <a:spLocks noGrp="1"/>
          </p:cNvSpPr>
          <p:nvPr>
            <p:ph type="body" idx="1"/>
          </p:nvPr>
        </p:nvSpPr>
        <p:spPr>
          <a:xfrm>
            <a:off x="838200" y="1825625"/>
            <a:ext cx="5181600" cy="4351338"/>
          </a:xfrm>
          <a:prstGeom prst="rect">
            <a:avLst/>
          </a:prstGeom>
          <a:noFill/>
          <a:ln>
            <a:noFill/>
          </a:ln>
        </p:spPr>
        <p:txBody>
          <a:bodyPr spcFirstLastPara="1">
            <a:noAutofit/>
          </a:bodyPr>
          <a:lstStyle>
            <a:lvl1pPr marL="457200" lvl="0" indent="-406400" algn="l">
              <a:lnSpc>
                <a:spcPct val="90000"/>
              </a:lnSpc>
              <a:spcBef>
                <a:spcPts val="1000"/>
              </a:spcBef>
              <a:spcAft>
                <a:spcPts val="0"/>
              </a:spcAft>
              <a:buSzPts val="2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49"/>
          <p:cNvSpPr txBox="1">
            <a:spLocks noGrp="1"/>
          </p:cNvSpPr>
          <p:nvPr>
            <p:ph type="body" idx="2"/>
          </p:nvPr>
        </p:nvSpPr>
        <p:spPr>
          <a:xfrm>
            <a:off x="6172200" y="1825625"/>
            <a:ext cx="5181600" cy="4351338"/>
          </a:xfrm>
          <a:prstGeom prst="rect">
            <a:avLst/>
          </a:prstGeom>
          <a:noFill/>
          <a:ln>
            <a:noFill/>
          </a:ln>
        </p:spPr>
        <p:txBody>
          <a:bodyPr spcFirstLastPara="1">
            <a:noAutofit/>
          </a:bodyPr>
          <a:lstStyle>
            <a:lvl1pPr marL="457200" lvl="0" indent="-406400" algn="l">
              <a:lnSpc>
                <a:spcPct val="90000"/>
              </a:lnSpc>
              <a:spcBef>
                <a:spcPts val="1000"/>
              </a:spcBef>
              <a:spcAft>
                <a:spcPts val="0"/>
              </a:spcAft>
              <a:buSzPts val="2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 name="Google Shape;24;p49"/>
          <p:cNvSpPr txBox="1">
            <a:spLocks noGrp="1"/>
          </p:cNvSpPr>
          <p:nvPr>
            <p:ph type="sldNum" idx="10"/>
          </p:nvPr>
        </p:nvSpPr>
        <p:spPr/>
        <p:txBody>
          <a:bodyPr/>
          <a:lstStyle>
            <a:lvl1pPr>
              <a:defRPr/>
            </a:lvl1pPr>
          </a:lstStyle>
          <a:p>
            <a:fld id="{BCF4A3AF-C6FA-428A-BEB8-6095ABBDC6B0}" type="slidenum">
              <a:rPr lang="fr-CA"/>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25"/>
        <p:cNvGrpSpPr/>
        <p:nvPr/>
      </p:nvGrpSpPr>
      <p:grpSpPr>
        <a:xfrm>
          <a:off x="0" y="0"/>
          <a:ext cx="0" cy="0"/>
          <a:chOff x="0" y="0"/>
          <a:chExt cx="0" cy="0"/>
        </a:xfrm>
      </p:grpSpPr>
      <p:pic>
        <p:nvPicPr>
          <p:cNvPr id="4" name="Google Shape;26;p50"/>
          <p:cNvPicPr preferRelativeResize="0">
            <a:picLocks noChangeAspect="1" noChangeArrowheads="1"/>
          </p:cNvPicPr>
          <p:nvPr/>
        </p:nvPicPr>
        <p:blipFill>
          <a:blip r:embed="rId2"/>
          <a:srcRect/>
          <a:stretch>
            <a:fillRect/>
          </a:stretch>
        </p:blipFill>
        <p:spPr bwMode="auto">
          <a:xfrm>
            <a:off x="9932988" y="5691188"/>
            <a:ext cx="2259012" cy="1173162"/>
          </a:xfrm>
          <a:prstGeom prst="rect">
            <a:avLst/>
          </a:prstGeom>
          <a:noFill/>
          <a:ln w="9525">
            <a:noFill/>
            <a:miter lim="800000"/>
            <a:headEnd/>
            <a:tailEnd/>
          </a:ln>
        </p:spPr>
      </p:pic>
      <p:pic>
        <p:nvPicPr>
          <p:cNvPr id="5" name="Google Shape;27;p50"/>
          <p:cNvPicPr preferRelativeResize="0">
            <a:picLocks noChangeAspect="1" noChangeArrowheads="1"/>
          </p:cNvPicPr>
          <p:nvPr/>
        </p:nvPicPr>
        <p:blipFill>
          <a:blip r:embed="rId3"/>
          <a:srcRect/>
          <a:stretch>
            <a:fillRect/>
          </a:stretch>
        </p:blipFill>
        <p:spPr bwMode="auto">
          <a:xfrm>
            <a:off x="0" y="5668963"/>
            <a:ext cx="2035175" cy="1189037"/>
          </a:xfrm>
          <a:prstGeom prst="rect">
            <a:avLst/>
          </a:prstGeom>
          <a:noFill/>
          <a:ln w="9525">
            <a:noFill/>
            <a:miter lim="800000"/>
            <a:headEnd/>
            <a:tailEnd/>
          </a:ln>
        </p:spPr>
      </p:pic>
      <p:sp>
        <p:nvSpPr>
          <p:cNvPr id="28" name="Google Shape;28;p50"/>
          <p:cNvSpPr txBox="1">
            <a:spLocks noGrp="1"/>
          </p:cNvSpPr>
          <p:nvPr>
            <p:ph type="title"/>
          </p:nvPr>
        </p:nvSpPr>
        <p:spPr>
          <a:xfrm>
            <a:off x="838200" y="806450"/>
            <a:ext cx="10515600" cy="550863"/>
          </a:xfrm>
          <a:prstGeom prst="rect">
            <a:avLst/>
          </a:prstGeom>
          <a:noFill/>
          <a:ln>
            <a:noFill/>
          </a:ln>
        </p:spPr>
        <p:txBody>
          <a:bodyPr spcFirstLastPara="1">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9" name="Google Shape;29;p50"/>
          <p:cNvSpPr txBox="1">
            <a:spLocks noGrp="1"/>
          </p:cNvSpPr>
          <p:nvPr>
            <p:ph type="body" idx="1"/>
          </p:nvPr>
        </p:nvSpPr>
        <p:spPr>
          <a:xfrm>
            <a:off x="838200" y="1825625"/>
            <a:ext cx="10515600" cy="4351338"/>
          </a:xfrm>
          <a:prstGeom prst="rect">
            <a:avLst/>
          </a:prstGeom>
          <a:noFill/>
          <a:ln>
            <a:noFill/>
          </a:ln>
        </p:spPr>
        <p:txBody>
          <a:bodyPr spcFirstLastPara="1">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 name="Google Shape;30;p50"/>
          <p:cNvSpPr txBox="1">
            <a:spLocks noGrp="1"/>
          </p:cNvSpPr>
          <p:nvPr>
            <p:ph type="sldNum" idx="10"/>
          </p:nvPr>
        </p:nvSpPr>
        <p:spPr/>
        <p:txBody>
          <a:bodyPr/>
          <a:lstStyle>
            <a:lvl1pPr>
              <a:defRPr/>
            </a:lvl1pPr>
          </a:lstStyle>
          <a:p>
            <a:fld id="{8FF3CBA8-2673-421C-B1B9-1E19C53FF96A}" type="slidenum">
              <a:rPr lang="fr-CA"/>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31"/>
        <p:cNvGrpSpPr/>
        <p:nvPr/>
      </p:nvGrpSpPr>
      <p:grpSpPr>
        <a:xfrm>
          <a:off x="0" y="0"/>
          <a:ext cx="0" cy="0"/>
          <a:chOff x="0" y="0"/>
          <a:chExt cx="0" cy="0"/>
        </a:xfrm>
      </p:grpSpPr>
      <p:pic>
        <p:nvPicPr>
          <p:cNvPr id="5" name="Google Shape;32;p51"/>
          <p:cNvPicPr preferRelativeResize="0">
            <a:picLocks noChangeAspect="1" noChangeArrowheads="1"/>
          </p:cNvPicPr>
          <p:nvPr/>
        </p:nvPicPr>
        <p:blipFill>
          <a:blip r:embed="rId2"/>
          <a:srcRect/>
          <a:stretch>
            <a:fillRect/>
          </a:stretch>
        </p:blipFill>
        <p:spPr bwMode="auto">
          <a:xfrm>
            <a:off x="9932988" y="5691188"/>
            <a:ext cx="2259012" cy="1173162"/>
          </a:xfrm>
          <a:prstGeom prst="rect">
            <a:avLst/>
          </a:prstGeom>
          <a:noFill/>
          <a:ln w="9525">
            <a:noFill/>
            <a:miter lim="800000"/>
            <a:headEnd/>
            <a:tailEnd/>
          </a:ln>
        </p:spPr>
      </p:pic>
      <p:pic>
        <p:nvPicPr>
          <p:cNvPr id="6" name="Google Shape;33;p51"/>
          <p:cNvPicPr preferRelativeResize="0">
            <a:picLocks noChangeAspect="1" noChangeArrowheads="1"/>
          </p:cNvPicPr>
          <p:nvPr/>
        </p:nvPicPr>
        <p:blipFill>
          <a:blip r:embed="rId3"/>
          <a:srcRect/>
          <a:stretch>
            <a:fillRect/>
          </a:stretch>
        </p:blipFill>
        <p:spPr bwMode="auto">
          <a:xfrm>
            <a:off x="0" y="5668963"/>
            <a:ext cx="2035175" cy="1189037"/>
          </a:xfrm>
          <a:prstGeom prst="rect">
            <a:avLst/>
          </a:prstGeom>
          <a:noFill/>
          <a:ln w="9525">
            <a:noFill/>
            <a:miter lim="800000"/>
            <a:headEnd/>
            <a:tailEnd/>
          </a:ln>
        </p:spPr>
      </p:pic>
      <p:sp>
        <p:nvSpPr>
          <p:cNvPr id="34" name="Google Shape;34;p51"/>
          <p:cNvSpPr txBox="1">
            <a:spLocks noGrp="1"/>
          </p:cNvSpPr>
          <p:nvPr>
            <p:ph type="title"/>
          </p:nvPr>
        </p:nvSpPr>
        <p:spPr>
          <a:xfrm>
            <a:off x="839788" y="382250"/>
            <a:ext cx="3932237" cy="1263445"/>
          </a:xfrm>
          <a:prstGeom prst="rect">
            <a:avLst/>
          </a:prstGeom>
          <a:noFill/>
          <a:ln>
            <a:noFill/>
          </a:ln>
        </p:spPr>
        <p:txBody>
          <a:bodyPr spcFirstLastPara="1" anchor="b">
            <a:noAutofit/>
          </a:bodyPr>
          <a:lstStyle>
            <a:lvl1pPr lvl="0" algn="l">
              <a:lnSpc>
                <a:spcPct val="90000"/>
              </a:lnSpc>
              <a:spcBef>
                <a:spcPts val="0"/>
              </a:spcBef>
              <a:spcAft>
                <a:spcPts val="0"/>
              </a:spcAft>
              <a:buSzPts val="1400"/>
              <a:buNone/>
              <a:defRPr sz="3200">
                <a:solidFill>
                  <a:schemeClr val="accent2"/>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5" name="Google Shape;35;p51"/>
          <p:cNvSpPr>
            <a:spLocks noGrp="1"/>
          </p:cNvSpPr>
          <p:nvPr>
            <p:ph type="pic" idx="2"/>
          </p:nvPr>
        </p:nvSpPr>
        <p:spPr>
          <a:xfrm>
            <a:off x="5183188" y="1907458"/>
            <a:ext cx="4462257" cy="3460956"/>
          </a:xfrm>
          <a:prstGeom prst="rect">
            <a:avLst/>
          </a:prstGeom>
          <a:noFill/>
          <a:ln>
            <a:noFill/>
          </a:ln>
        </p:spPr>
      </p:sp>
      <p:sp>
        <p:nvSpPr>
          <p:cNvPr id="36" name="Google Shape;36;p51"/>
          <p:cNvSpPr txBox="1">
            <a:spLocks noGrp="1"/>
          </p:cNvSpPr>
          <p:nvPr>
            <p:ph type="body" idx="1"/>
          </p:nvPr>
        </p:nvSpPr>
        <p:spPr>
          <a:xfrm>
            <a:off x="839788" y="1937459"/>
            <a:ext cx="3932237" cy="3311014"/>
          </a:xfrm>
          <a:prstGeom prst="rect">
            <a:avLst/>
          </a:prstGeom>
          <a:noFill/>
          <a:ln>
            <a:noFill/>
          </a:ln>
        </p:spPr>
        <p:txBody>
          <a:bodyPr spcFirstLastPara="1">
            <a:normAutofit/>
          </a:bodyPr>
          <a:lstStyle>
            <a:lvl1pPr marL="457200" lvl="0" indent="-228600" algn="l">
              <a:lnSpc>
                <a:spcPct val="90000"/>
              </a:lnSpc>
              <a:spcBef>
                <a:spcPts val="1000"/>
              </a:spcBef>
              <a:spcAft>
                <a:spcPts val="0"/>
              </a:spcAft>
              <a:buSzPts val="2400"/>
              <a:buNone/>
              <a:defRPr sz="24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 name="Google Shape;37;p51"/>
          <p:cNvSpPr txBox="1">
            <a:spLocks noGrp="1"/>
          </p:cNvSpPr>
          <p:nvPr>
            <p:ph type="sldNum" idx="10"/>
          </p:nvPr>
        </p:nvSpPr>
        <p:spPr/>
        <p:txBody>
          <a:bodyPr/>
          <a:lstStyle>
            <a:lvl1pPr>
              <a:defRPr/>
            </a:lvl1pPr>
          </a:lstStyle>
          <a:p>
            <a:fld id="{75C3B57E-5CB8-4454-928B-94BD0D162A9D}" type="slidenum">
              <a:rPr lang="fr-CA"/>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38"/>
        <p:cNvGrpSpPr/>
        <p:nvPr/>
      </p:nvGrpSpPr>
      <p:grpSpPr>
        <a:xfrm>
          <a:off x="0" y="0"/>
          <a:ext cx="0" cy="0"/>
          <a:chOff x="0" y="0"/>
          <a:chExt cx="0" cy="0"/>
        </a:xfrm>
      </p:grpSpPr>
      <p:pic>
        <p:nvPicPr>
          <p:cNvPr id="4" name="Google Shape;39;p52"/>
          <p:cNvPicPr preferRelativeResize="0">
            <a:picLocks noChangeAspect="1" noChangeArrowheads="1"/>
          </p:cNvPicPr>
          <p:nvPr/>
        </p:nvPicPr>
        <p:blipFill>
          <a:blip r:embed="rId2"/>
          <a:srcRect/>
          <a:stretch>
            <a:fillRect/>
          </a:stretch>
        </p:blipFill>
        <p:spPr bwMode="auto">
          <a:xfrm>
            <a:off x="9932988" y="5691188"/>
            <a:ext cx="2259012" cy="1173162"/>
          </a:xfrm>
          <a:prstGeom prst="rect">
            <a:avLst/>
          </a:prstGeom>
          <a:noFill/>
          <a:ln w="9525">
            <a:noFill/>
            <a:miter lim="800000"/>
            <a:headEnd/>
            <a:tailEnd/>
          </a:ln>
        </p:spPr>
      </p:pic>
      <p:pic>
        <p:nvPicPr>
          <p:cNvPr id="5" name="Google Shape;40;p52"/>
          <p:cNvPicPr preferRelativeResize="0">
            <a:picLocks noChangeAspect="1" noChangeArrowheads="1"/>
          </p:cNvPicPr>
          <p:nvPr/>
        </p:nvPicPr>
        <p:blipFill>
          <a:blip r:embed="rId3"/>
          <a:srcRect/>
          <a:stretch>
            <a:fillRect/>
          </a:stretch>
        </p:blipFill>
        <p:spPr bwMode="auto">
          <a:xfrm>
            <a:off x="0" y="5668963"/>
            <a:ext cx="2035175" cy="1189037"/>
          </a:xfrm>
          <a:prstGeom prst="rect">
            <a:avLst/>
          </a:prstGeom>
          <a:noFill/>
          <a:ln w="9525">
            <a:noFill/>
            <a:miter lim="800000"/>
            <a:headEnd/>
            <a:tailEnd/>
          </a:ln>
        </p:spPr>
      </p:pic>
      <p:sp>
        <p:nvSpPr>
          <p:cNvPr id="41" name="Google Shape;41;p52"/>
          <p:cNvSpPr txBox="1">
            <a:spLocks noGrp="1"/>
          </p:cNvSpPr>
          <p:nvPr>
            <p:ph type="title"/>
          </p:nvPr>
        </p:nvSpPr>
        <p:spPr>
          <a:xfrm>
            <a:off x="831850" y="796414"/>
            <a:ext cx="10515600" cy="550605"/>
          </a:xfrm>
          <a:prstGeom prst="rect">
            <a:avLst/>
          </a:prstGeom>
          <a:noFill/>
          <a:ln>
            <a:noFill/>
          </a:ln>
        </p:spPr>
        <p:txBody>
          <a:bodyPr spcFirstLastPara="1" anchor="b">
            <a:normAutofit/>
          </a:bodyPr>
          <a:lstStyle>
            <a:lvl1pPr lvl="0" algn="l">
              <a:lnSpc>
                <a:spcPct val="90000"/>
              </a:lnSpc>
              <a:spcBef>
                <a:spcPts val="0"/>
              </a:spcBef>
              <a:spcAft>
                <a:spcPts val="0"/>
              </a:spcAft>
              <a:buSzPts val="1400"/>
              <a:buNone/>
              <a:defRPr sz="36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2" name="Google Shape;42;p52"/>
          <p:cNvSpPr txBox="1">
            <a:spLocks noGrp="1"/>
          </p:cNvSpPr>
          <p:nvPr>
            <p:ph type="body" idx="1"/>
          </p:nvPr>
        </p:nvSpPr>
        <p:spPr>
          <a:xfrm>
            <a:off x="831850" y="1858298"/>
            <a:ext cx="10515600" cy="3352800"/>
          </a:xfrm>
          <a:prstGeom prst="rect">
            <a:avLst/>
          </a:prstGeom>
          <a:noFill/>
          <a:ln>
            <a:noFill/>
          </a:ln>
        </p:spPr>
        <p:txBody>
          <a:bodyPr spcFirstLastPara="1">
            <a:normAutofit/>
          </a:bodyPr>
          <a:lstStyle>
            <a:lvl1pPr marL="457200" lvl="0" indent="-228600" algn="l">
              <a:lnSpc>
                <a:spcPct val="90000"/>
              </a:lnSpc>
              <a:spcBef>
                <a:spcPts val="1000"/>
              </a:spcBef>
              <a:spcAft>
                <a:spcPts val="0"/>
              </a:spcAft>
              <a:buSzPts val="2800"/>
              <a:buNone/>
              <a:defRPr sz="2800">
                <a:solidFill>
                  <a:schemeClr val="dk1"/>
                </a:solidFill>
              </a:defRPr>
            </a:lvl1pPr>
            <a:lvl2pPr marL="914400" lvl="1" indent="-228600" algn="l">
              <a:lnSpc>
                <a:spcPct val="90000"/>
              </a:lnSpc>
              <a:spcBef>
                <a:spcPts val="500"/>
              </a:spcBef>
              <a:spcAft>
                <a:spcPts val="0"/>
              </a:spcAft>
              <a:buSzPts val="2000"/>
              <a:buNone/>
              <a:defRPr sz="2000">
                <a:solidFill>
                  <a:srgbClr val="8C8CAD"/>
                </a:solidFill>
              </a:defRPr>
            </a:lvl2pPr>
            <a:lvl3pPr marL="1371600" lvl="2" indent="-228600" algn="l">
              <a:lnSpc>
                <a:spcPct val="90000"/>
              </a:lnSpc>
              <a:spcBef>
                <a:spcPts val="500"/>
              </a:spcBef>
              <a:spcAft>
                <a:spcPts val="0"/>
              </a:spcAft>
              <a:buSzPts val="1800"/>
              <a:buNone/>
              <a:defRPr sz="1800">
                <a:solidFill>
                  <a:srgbClr val="8C8CAD"/>
                </a:solidFill>
              </a:defRPr>
            </a:lvl3pPr>
            <a:lvl4pPr marL="1828800" lvl="3" indent="-228600" algn="l">
              <a:lnSpc>
                <a:spcPct val="90000"/>
              </a:lnSpc>
              <a:spcBef>
                <a:spcPts val="500"/>
              </a:spcBef>
              <a:spcAft>
                <a:spcPts val="0"/>
              </a:spcAft>
              <a:buSzPts val="1600"/>
              <a:buNone/>
              <a:defRPr sz="1600">
                <a:solidFill>
                  <a:srgbClr val="8C8CAD"/>
                </a:solidFill>
              </a:defRPr>
            </a:lvl4pPr>
            <a:lvl5pPr marL="2286000" lvl="4" indent="-228600" algn="l">
              <a:lnSpc>
                <a:spcPct val="90000"/>
              </a:lnSpc>
              <a:spcBef>
                <a:spcPts val="500"/>
              </a:spcBef>
              <a:spcAft>
                <a:spcPts val="0"/>
              </a:spcAft>
              <a:buSzPts val="1600"/>
              <a:buNone/>
              <a:defRPr sz="1600">
                <a:solidFill>
                  <a:srgbClr val="8C8CAD"/>
                </a:solidFill>
              </a:defRPr>
            </a:lvl5pPr>
            <a:lvl6pPr marL="2743200" lvl="5" indent="-228600" algn="l">
              <a:lnSpc>
                <a:spcPct val="90000"/>
              </a:lnSpc>
              <a:spcBef>
                <a:spcPts val="500"/>
              </a:spcBef>
              <a:spcAft>
                <a:spcPts val="0"/>
              </a:spcAft>
              <a:buClr>
                <a:srgbClr val="8C8CAD"/>
              </a:buClr>
              <a:buSzPts val="1600"/>
              <a:buNone/>
              <a:defRPr sz="1600">
                <a:solidFill>
                  <a:srgbClr val="8C8CAD"/>
                </a:solidFill>
              </a:defRPr>
            </a:lvl6pPr>
            <a:lvl7pPr marL="3200400" lvl="6" indent="-228600" algn="l">
              <a:lnSpc>
                <a:spcPct val="90000"/>
              </a:lnSpc>
              <a:spcBef>
                <a:spcPts val="500"/>
              </a:spcBef>
              <a:spcAft>
                <a:spcPts val="0"/>
              </a:spcAft>
              <a:buClr>
                <a:srgbClr val="8C8CAD"/>
              </a:buClr>
              <a:buSzPts val="1600"/>
              <a:buNone/>
              <a:defRPr sz="1600">
                <a:solidFill>
                  <a:srgbClr val="8C8CAD"/>
                </a:solidFill>
              </a:defRPr>
            </a:lvl7pPr>
            <a:lvl8pPr marL="3657600" lvl="7" indent="-228600" algn="l">
              <a:lnSpc>
                <a:spcPct val="90000"/>
              </a:lnSpc>
              <a:spcBef>
                <a:spcPts val="500"/>
              </a:spcBef>
              <a:spcAft>
                <a:spcPts val="0"/>
              </a:spcAft>
              <a:buClr>
                <a:srgbClr val="8C8CAD"/>
              </a:buClr>
              <a:buSzPts val="1600"/>
              <a:buNone/>
              <a:defRPr sz="1600">
                <a:solidFill>
                  <a:srgbClr val="8C8CAD"/>
                </a:solidFill>
              </a:defRPr>
            </a:lvl8pPr>
            <a:lvl9pPr marL="4114800" lvl="8" indent="-228600" algn="l">
              <a:lnSpc>
                <a:spcPct val="90000"/>
              </a:lnSpc>
              <a:spcBef>
                <a:spcPts val="500"/>
              </a:spcBef>
              <a:spcAft>
                <a:spcPts val="0"/>
              </a:spcAft>
              <a:buClr>
                <a:srgbClr val="8C8CAD"/>
              </a:buClr>
              <a:buSzPts val="1600"/>
              <a:buNone/>
              <a:defRPr sz="1600">
                <a:solidFill>
                  <a:srgbClr val="8C8CAD"/>
                </a:solidFill>
              </a:defRPr>
            </a:lvl9pPr>
          </a:lstStyle>
          <a:p>
            <a:endParaRPr/>
          </a:p>
        </p:txBody>
      </p:sp>
      <p:sp>
        <p:nvSpPr>
          <p:cNvPr id="6" name="Google Shape;43;p52"/>
          <p:cNvSpPr txBox="1">
            <a:spLocks noGrp="1"/>
          </p:cNvSpPr>
          <p:nvPr>
            <p:ph type="sldNum" idx="10"/>
          </p:nvPr>
        </p:nvSpPr>
        <p:spPr/>
        <p:txBody>
          <a:bodyPr/>
          <a:lstStyle>
            <a:lvl1pPr>
              <a:defRPr/>
            </a:lvl1pPr>
          </a:lstStyle>
          <a:p>
            <a:fld id="{E429DFEF-E010-4659-AAAA-84E455234357}" type="slidenum">
              <a:rPr lang="fr-CA"/>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44"/>
        <p:cNvGrpSpPr/>
        <p:nvPr/>
      </p:nvGrpSpPr>
      <p:grpSpPr>
        <a:xfrm>
          <a:off x="0" y="0"/>
          <a:ext cx="0" cy="0"/>
          <a:chOff x="0" y="0"/>
          <a:chExt cx="0" cy="0"/>
        </a:xfrm>
      </p:grpSpPr>
      <p:pic>
        <p:nvPicPr>
          <p:cNvPr id="5" name="Google Shape;45;p53"/>
          <p:cNvPicPr preferRelativeResize="0">
            <a:picLocks noChangeAspect="1" noChangeArrowheads="1"/>
          </p:cNvPicPr>
          <p:nvPr/>
        </p:nvPicPr>
        <p:blipFill>
          <a:blip r:embed="rId2"/>
          <a:srcRect/>
          <a:stretch>
            <a:fillRect/>
          </a:stretch>
        </p:blipFill>
        <p:spPr bwMode="auto">
          <a:xfrm>
            <a:off x="9932988" y="5691188"/>
            <a:ext cx="2259012" cy="1173162"/>
          </a:xfrm>
          <a:prstGeom prst="rect">
            <a:avLst/>
          </a:prstGeom>
          <a:noFill/>
          <a:ln w="9525">
            <a:noFill/>
            <a:miter lim="800000"/>
            <a:headEnd/>
            <a:tailEnd/>
          </a:ln>
        </p:spPr>
      </p:pic>
      <p:pic>
        <p:nvPicPr>
          <p:cNvPr id="6" name="Google Shape;46;p53"/>
          <p:cNvPicPr preferRelativeResize="0">
            <a:picLocks noChangeAspect="1" noChangeArrowheads="1"/>
          </p:cNvPicPr>
          <p:nvPr/>
        </p:nvPicPr>
        <p:blipFill>
          <a:blip r:embed="rId3"/>
          <a:srcRect/>
          <a:stretch>
            <a:fillRect/>
          </a:stretch>
        </p:blipFill>
        <p:spPr bwMode="auto">
          <a:xfrm>
            <a:off x="0" y="5668963"/>
            <a:ext cx="2035175" cy="1189037"/>
          </a:xfrm>
          <a:prstGeom prst="rect">
            <a:avLst/>
          </a:prstGeom>
          <a:noFill/>
          <a:ln w="9525">
            <a:noFill/>
            <a:miter lim="800000"/>
            <a:headEnd/>
            <a:tailEnd/>
          </a:ln>
        </p:spPr>
      </p:pic>
      <p:sp>
        <p:nvSpPr>
          <p:cNvPr id="47" name="Google Shape;47;p53"/>
          <p:cNvSpPr txBox="1">
            <a:spLocks noGrp="1"/>
          </p:cNvSpPr>
          <p:nvPr>
            <p:ph type="title"/>
          </p:nvPr>
        </p:nvSpPr>
        <p:spPr>
          <a:xfrm>
            <a:off x="839788" y="629265"/>
            <a:ext cx="3932237" cy="1002890"/>
          </a:xfrm>
          <a:prstGeom prst="rect">
            <a:avLst/>
          </a:prstGeom>
          <a:noFill/>
          <a:ln>
            <a:noFill/>
          </a:ln>
        </p:spPr>
        <p:txBody>
          <a:bodyPr spcFirstLastPara="1" anchor="b">
            <a:noAutofit/>
          </a:bodyPr>
          <a:lstStyle>
            <a:lvl1pPr lvl="0" algn="l">
              <a:lnSpc>
                <a:spcPct val="90000"/>
              </a:lnSpc>
              <a:spcBef>
                <a:spcPts val="0"/>
              </a:spcBef>
              <a:spcAft>
                <a:spcPts val="0"/>
              </a:spcAft>
              <a:buSzPts val="1400"/>
              <a:buNone/>
              <a:defRPr sz="3200">
                <a:solidFill>
                  <a:schemeClr val="accent2"/>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8" name="Google Shape;48;p53"/>
          <p:cNvSpPr txBox="1">
            <a:spLocks noGrp="1"/>
          </p:cNvSpPr>
          <p:nvPr>
            <p:ph type="body" idx="1"/>
          </p:nvPr>
        </p:nvSpPr>
        <p:spPr>
          <a:xfrm>
            <a:off x="5183188" y="1936955"/>
            <a:ext cx="5504477" cy="3303640"/>
          </a:xfrm>
          <a:prstGeom prst="rect">
            <a:avLst/>
          </a:prstGeom>
          <a:noFill/>
          <a:ln>
            <a:noFill/>
          </a:ln>
        </p:spPr>
        <p:txBody>
          <a:bodyPr spcFirstLastPara="1">
            <a:normAutofit/>
          </a:bodyPr>
          <a:lstStyle>
            <a:lvl1pPr marL="457200" lvl="0" indent="-406400" algn="l">
              <a:lnSpc>
                <a:spcPct val="90000"/>
              </a:lnSpc>
              <a:spcBef>
                <a:spcPts val="1000"/>
              </a:spcBef>
              <a:spcAft>
                <a:spcPts val="0"/>
              </a:spcAft>
              <a:buSzPts val="2800"/>
              <a:buChar char="•"/>
              <a:defRPr sz="2800"/>
            </a:lvl1pPr>
            <a:lvl2pPr marL="914400" lvl="1" indent="-381000" algn="l">
              <a:lnSpc>
                <a:spcPct val="90000"/>
              </a:lnSpc>
              <a:spcBef>
                <a:spcPts val="500"/>
              </a:spcBef>
              <a:spcAft>
                <a:spcPts val="0"/>
              </a:spcAft>
              <a:buSzPts val="2400"/>
              <a:buChar char="•"/>
              <a:defRPr sz="2400"/>
            </a:lvl2pPr>
            <a:lvl3pPr marL="1371600" lvl="2" indent="-355600" algn="l">
              <a:lnSpc>
                <a:spcPct val="90000"/>
              </a:lnSpc>
              <a:spcBef>
                <a:spcPts val="500"/>
              </a:spcBef>
              <a:spcAft>
                <a:spcPts val="0"/>
              </a:spcAft>
              <a:buSzPts val="2000"/>
              <a:buChar char="•"/>
              <a:defRPr sz="2000"/>
            </a:lvl3pPr>
            <a:lvl4pPr marL="1828800" lvl="3" indent="-342900" algn="l">
              <a:lnSpc>
                <a:spcPct val="90000"/>
              </a:lnSpc>
              <a:spcBef>
                <a:spcPts val="500"/>
              </a:spcBef>
              <a:spcAft>
                <a:spcPts val="0"/>
              </a:spcAft>
              <a:buSzPts val="1800"/>
              <a:buChar char="•"/>
              <a:defRPr sz="1800"/>
            </a:lvl4pPr>
            <a:lvl5pPr marL="2286000" lvl="4" indent="-342900" algn="l">
              <a:lnSpc>
                <a:spcPct val="90000"/>
              </a:lnSpc>
              <a:spcBef>
                <a:spcPts val="500"/>
              </a:spcBef>
              <a:spcAft>
                <a:spcPts val="0"/>
              </a:spcAft>
              <a:buSzPts val="1800"/>
              <a:buChar char="•"/>
              <a:defRPr sz="18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9" name="Google Shape;49;p53"/>
          <p:cNvSpPr txBox="1">
            <a:spLocks noGrp="1"/>
          </p:cNvSpPr>
          <p:nvPr>
            <p:ph type="body" idx="2"/>
          </p:nvPr>
        </p:nvSpPr>
        <p:spPr>
          <a:xfrm>
            <a:off x="839788" y="1936954"/>
            <a:ext cx="3932237" cy="3310323"/>
          </a:xfrm>
          <a:prstGeom prst="rect">
            <a:avLst/>
          </a:prstGeom>
          <a:noFill/>
          <a:ln>
            <a:noFill/>
          </a:ln>
        </p:spPr>
        <p:txBody>
          <a:bodyPr spcFirstLastPara="1">
            <a:normAutofit/>
          </a:bodyPr>
          <a:lstStyle>
            <a:lvl1pPr marL="457200" lvl="0" indent="-228600" algn="l">
              <a:lnSpc>
                <a:spcPct val="90000"/>
              </a:lnSpc>
              <a:spcBef>
                <a:spcPts val="1000"/>
              </a:spcBef>
              <a:spcAft>
                <a:spcPts val="0"/>
              </a:spcAft>
              <a:buSzPts val="2400"/>
              <a:buNone/>
              <a:defRPr sz="24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 name="Google Shape;50;p53"/>
          <p:cNvSpPr txBox="1">
            <a:spLocks noGrp="1"/>
          </p:cNvSpPr>
          <p:nvPr>
            <p:ph type="sldNum" idx="10"/>
          </p:nvPr>
        </p:nvSpPr>
        <p:spPr/>
        <p:txBody>
          <a:bodyPr/>
          <a:lstStyle>
            <a:lvl1pPr>
              <a:defRPr/>
            </a:lvl1pPr>
          </a:lstStyle>
          <a:p>
            <a:fld id="{DA7EB898-8296-4820-A454-6D9B1D936266}" type="slidenum">
              <a:rPr lang="fr-CA"/>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Diapositive de titre">
  <p:cSld name="1_Diapositive de titre">
    <p:spTree>
      <p:nvGrpSpPr>
        <p:cNvPr id="1" name="Shape 51"/>
        <p:cNvGrpSpPr/>
        <p:nvPr/>
      </p:nvGrpSpPr>
      <p:grpSpPr>
        <a:xfrm>
          <a:off x="0" y="0"/>
          <a:ext cx="0" cy="0"/>
          <a:chOff x="0" y="0"/>
          <a:chExt cx="0" cy="0"/>
        </a:xfrm>
      </p:grpSpPr>
      <p:pic>
        <p:nvPicPr>
          <p:cNvPr id="4" name="Google Shape;52;p54"/>
          <p:cNvPicPr preferRelativeResize="0">
            <a:picLocks noChangeAspect="1" noChangeArrowheads="1"/>
          </p:cNvPicPr>
          <p:nvPr/>
        </p:nvPicPr>
        <p:blipFill>
          <a:blip r:embed="rId2"/>
          <a:srcRect/>
          <a:stretch>
            <a:fillRect/>
          </a:stretch>
        </p:blipFill>
        <p:spPr bwMode="auto">
          <a:xfrm>
            <a:off x="9932988" y="5691188"/>
            <a:ext cx="2259012" cy="1173162"/>
          </a:xfrm>
          <a:prstGeom prst="rect">
            <a:avLst/>
          </a:prstGeom>
          <a:noFill/>
          <a:ln w="9525">
            <a:noFill/>
            <a:miter lim="800000"/>
            <a:headEnd/>
            <a:tailEnd/>
          </a:ln>
        </p:spPr>
      </p:pic>
      <p:pic>
        <p:nvPicPr>
          <p:cNvPr id="5" name="Google Shape;53;p54"/>
          <p:cNvPicPr preferRelativeResize="0">
            <a:picLocks noChangeAspect="1" noChangeArrowheads="1"/>
          </p:cNvPicPr>
          <p:nvPr/>
        </p:nvPicPr>
        <p:blipFill>
          <a:blip r:embed="rId3"/>
          <a:srcRect/>
          <a:stretch>
            <a:fillRect/>
          </a:stretch>
        </p:blipFill>
        <p:spPr bwMode="auto">
          <a:xfrm>
            <a:off x="0" y="5668963"/>
            <a:ext cx="2035175" cy="1189037"/>
          </a:xfrm>
          <a:prstGeom prst="rect">
            <a:avLst/>
          </a:prstGeom>
          <a:noFill/>
          <a:ln w="9525">
            <a:noFill/>
            <a:miter lim="800000"/>
            <a:headEnd/>
            <a:tailEnd/>
          </a:ln>
        </p:spPr>
      </p:pic>
      <p:sp>
        <p:nvSpPr>
          <p:cNvPr id="54" name="Google Shape;54;p54"/>
          <p:cNvSpPr txBox="1">
            <a:spLocks noGrp="1"/>
          </p:cNvSpPr>
          <p:nvPr>
            <p:ph type="ctrTitle"/>
          </p:nvPr>
        </p:nvSpPr>
        <p:spPr>
          <a:xfrm>
            <a:off x="0" y="1199536"/>
            <a:ext cx="12191999" cy="2035125"/>
          </a:xfrm>
          <a:prstGeom prst="rect">
            <a:avLst/>
          </a:prstGeom>
          <a:noFill/>
          <a:ln>
            <a:noFill/>
          </a:ln>
        </p:spPr>
        <p:txBody>
          <a:bodyPr spcFirstLastPara="1" anchor="b">
            <a:normAutofit/>
          </a:bodyPr>
          <a:lstStyle>
            <a:lvl1pPr lvl="0" algn="ctr">
              <a:lnSpc>
                <a:spcPct val="90000"/>
              </a:lnSpc>
              <a:spcBef>
                <a:spcPts val="0"/>
              </a:spcBef>
              <a:spcAft>
                <a:spcPts val="0"/>
              </a:spcAft>
              <a:buSzPts val="1400"/>
              <a:buNone/>
              <a:defRPr sz="6000" b="0">
                <a:latin typeface="Calibri"/>
                <a:ea typeface="Calibri"/>
                <a:cs typeface="Calibri"/>
                <a:sym typeface="Calibri"/>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5" name="Google Shape;55;p54"/>
          <p:cNvSpPr txBox="1">
            <a:spLocks noGrp="1"/>
          </p:cNvSpPr>
          <p:nvPr>
            <p:ph type="subTitle" idx="1"/>
          </p:nvPr>
        </p:nvSpPr>
        <p:spPr>
          <a:xfrm>
            <a:off x="2874202" y="3434891"/>
            <a:ext cx="6443594" cy="1655762"/>
          </a:xfrm>
          <a:prstGeom prst="rect">
            <a:avLst/>
          </a:prstGeom>
          <a:noFill/>
          <a:ln>
            <a:noFill/>
          </a:ln>
        </p:spPr>
        <p:txBody>
          <a:bodyPr spcFirstLastPara="1">
            <a:normAutofit/>
          </a:bodyPr>
          <a:lstStyle>
            <a:lvl1pPr lvl="0" algn="ctr">
              <a:lnSpc>
                <a:spcPct val="90000"/>
              </a:lnSpc>
              <a:spcBef>
                <a:spcPts val="1000"/>
              </a:spcBef>
              <a:spcAft>
                <a:spcPts val="0"/>
              </a:spcAft>
              <a:buSzPts val="4000"/>
              <a:buNone/>
              <a:defRPr sz="4000" b="1">
                <a:solidFill>
                  <a:schemeClr val="accent2"/>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6" name="Google Shape;56;p54"/>
          <p:cNvSpPr txBox="1">
            <a:spLocks noGrp="1"/>
          </p:cNvSpPr>
          <p:nvPr>
            <p:ph type="sldNum" idx="10"/>
          </p:nvPr>
        </p:nvSpPr>
        <p:spPr/>
        <p:txBody>
          <a:bodyPr/>
          <a:lstStyle>
            <a:lvl1pPr>
              <a:defRPr/>
            </a:lvl1pPr>
          </a:lstStyle>
          <a:p>
            <a:fld id="{B589A179-B60D-430D-84AE-87721D9DF264}" type="slidenum">
              <a:rPr lang="fr-CA"/>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57"/>
        <p:cNvGrpSpPr/>
        <p:nvPr/>
      </p:nvGrpSpPr>
      <p:grpSpPr>
        <a:xfrm>
          <a:off x="0" y="0"/>
          <a:ext cx="0" cy="0"/>
          <a:chOff x="0" y="0"/>
          <a:chExt cx="0" cy="0"/>
        </a:xfrm>
      </p:grpSpPr>
      <p:pic>
        <p:nvPicPr>
          <p:cNvPr id="3" name="Google Shape;58;p55"/>
          <p:cNvPicPr preferRelativeResize="0">
            <a:picLocks noChangeAspect="1" noChangeArrowheads="1"/>
          </p:cNvPicPr>
          <p:nvPr/>
        </p:nvPicPr>
        <p:blipFill>
          <a:blip r:embed="rId2"/>
          <a:srcRect/>
          <a:stretch>
            <a:fillRect/>
          </a:stretch>
        </p:blipFill>
        <p:spPr bwMode="auto">
          <a:xfrm>
            <a:off x="9932988" y="5691188"/>
            <a:ext cx="2259012" cy="1173162"/>
          </a:xfrm>
          <a:prstGeom prst="rect">
            <a:avLst/>
          </a:prstGeom>
          <a:noFill/>
          <a:ln w="9525">
            <a:noFill/>
            <a:miter lim="800000"/>
            <a:headEnd/>
            <a:tailEnd/>
          </a:ln>
        </p:spPr>
      </p:pic>
      <p:pic>
        <p:nvPicPr>
          <p:cNvPr id="4" name="Google Shape;59;p55"/>
          <p:cNvPicPr preferRelativeResize="0">
            <a:picLocks noChangeAspect="1" noChangeArrowheads="1"/>
          </p:cNvPicPr>
          <p:nvPr/>
        </p:nvPicPr>
        <p:blipFill>
          <a:blip r:embed="rId3"/>
          <a:srcRect/>
          <a:stretch>
            <a:fillRect/>
          </a:stretch>
        </p:blipFill>
        <p:spPr bwMode="auto">
          <a:xfrm>
            <a:off x="0" y="5668963"/>
            <a:ext cx="2035175" cy="1189037"/>
          </a:xfrm>
          <a:prstGeom prst="rect">
            <a:avLst/>
          </a:prstGeom>
          <a:noFill/>
          <a:ln w="9525">
            <a:noFill/>
            <a:miter lim="800000"/>
            <a:headEnd/>
            <a:tailEnd/>
          </a:ln>
        </p:spPr>
      </p:pic>
      <p:sp>
        <p:nvSpPr>
          <p:cNvPr id="60" name="Google Shape;60;p55"/>
          <p:cNvSpPr txBox="1">
            <a:spLocks noGrp="1"/>
          </p:cNvSpPr>
          <p:nvPr>
            <p:ph type="title"/>
          </p:nvPr>
        </p:nvSpPr>
        <p:spPr>
          <a:xfrm>
            <a:off x="838200" y="806450"/>
            <a:ext cx="10515600" cy="550863"/>
          </a:xfrm>
          <a:prstGeom prst="rect">
            <a:avLst/>
          </a:prstGeom>
          <a:noFill/>
          <a:ln>
            <a:noFill/>
          </a:ln>
        </p:spPr>
        <p:txBody>
          <a:bodyPr spcFirstLastPara="1">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 name="Google Shape;61;p55"/>
          <p:cNvSpPr txBox="1">
            <a:spLocks noGrp="1"/>
          </p:cNvSpPr>
          <p:nvPr>
            <p:ph type="sldNum" idx="10"/>
          </p:nvPr>
        </p:nvSpPr>
        <p:spPr/>
        <p:txBody>
          <a:bodyPr/>
          <a:lstStyle>
            <a:lvl1pPr>
              <a:defRPr/>
            </a:lvl1pPr>
          </a:lstStyle>
          <a:p>
            <a:fld id="{8F689F55-DFA5-4CE9-BFE2-B83E7477C0C6}" type="slidenum">
              <a:rPr lang="fr-CA"/>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62"/>
        <p:cNvGrpSpPr/>
        <p:nvPr/>
      </p:nvGrpSpPr>
      <p:grpSpPr>
        <a:xfrm>
          <a:off x="0" y="0"/>
          <a:ext cx="0" cy="0"/>
          <a:chOff x="0" y="0"/>
          <a:chExt cx="0" cy="0"/>
        </a:xfrm>
      </p:grpSpPr>
      <p:pic>
        <p:nvPicPr>
          <p:cNvPr id="2" name="Google Shape;63;p56"/>
          <p:cNvPicPr preferRelativeResize="0">
            <a:picLocks noChangeAspect="1" noChangeArrowheads="1"/>
          </p:cNvPicPr>
          <p:nvPr/>
        </p:nvPicPr>
        <p:blipFill>
          <a:blip r:embed="rId2"/>
          <a:srcRect/>
          <a:stretch>
            <a:fillRect/>
          </a:stretch>
        </p:blipFill>
        <p:spPr bwMode="auto">
          <a:xfrm>
            <a:off x="9932988" y="5691188"/>
            <a:ext cx="2259012" cy="1173162"/>
          </a:xfrm>
          <a:prstGeom prst="rect">
            <a:avLst/>
          </a:prstGeom>
          <a:noFill/>
          <a:ln w="9525">
            <a:noFill/>
            <a:miter lim="800000"/>
            <a:headEnd/>
            <a:tailEnd/>
          </a:ln>
        </p:spPr>
      </p:pic>
      <p:pic>
        <p:nvPicPr>
          <p:cNvPr id="3" name="Google Shape;64;p56"/>
          <p:cNvPicPr preferRelativeResize="0">
            <a:picLocks noChangeAspect="1" noChangeArrowheads="1"/>
          </p:cNvPicPr>
          <p:nvPr/>
        </p:nvPicPr>
        <p:blipFill>
          <a:blip r:embed="rId3"/>
          <a:srcRect/>
          <a:stretch>
            <a:fillRect/>
          </a:stretch>
        </p:blipFill>
        <p:spPr bwMode="auto">
          <a:xfrm>
            <a:off x="0" y="5668963"/>
            <a:ext cx="2035175" cy="1189037"/>
          </a:xfrm>
          <a:prstGeom prst="rect">
            <a:avLst/>
          </a:prstGeom>
          <a:noFill/>
          <a:ln w="9525">
            <a:noFill/>
            <a:miter lim="800000"/>
            <a:headEnd/>
            <a:tailEnd/>
          </a:ln>
        </p:spPr>
      </p:pic>
      <p:sp>
        <p:nvSpPr>
          <p:cNvPr id="4" name="Google Shape;65;p56"/>
          <p:cNvSpPr txBox="1">
            <a:spLocks noGrp="1"/>
          </p:cNvSpPr>
          <p:nvPr>
            <p:ph type="sldNum" idx="10"/>
          </p:nvPr>
        </p:nvSpPr>
        <p:spPr/>
        <p:txBody>
          <a:bodyPr/>
          <a:lstStyle>
            <a:lvl1pPr>
              <a:defRPr/>
            </a:lvl1pPr>
          </a:lstStyle>
          <a:p>
            <a:fld id="{D87EA3A9-E6A1-4E9D-8B47-1E967432E775}" type="slidenum">
              <a:rPr lang="fr-CA"/>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026" name="Google Shape;10;p47"/>
          <p:cNvSpPr txBox="1">
            <a:spLocks noGrp="1"/>
          </p:cNvSpPr>
          <p:nvPr>
            <p:ph type="title"/>
          </p:nvPr>
        </p:nvSpPr>
        <p:spPr bwMode="auto">
          <a:xfrm>
            <a:off x="838200" y="806450"/>
            <a:ext cx="10515600" cy="550863"/>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p>
            <a:pPr lvl="0"/>
            <a:endParaRPr lang="fr-FR">
              <a:sym typeface="Arial" charset="0"/>
            </a:endParaRPr>
          </a:p>
        </p:txBody>
      </p:sp>
      <p:sp>
        <p:nvSpPr>
          <p:cNvPr id="1027" name="Google Shape;11;p47"/>
          <p:cNvSpPr txBox="1">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25" tIns="45700" rIns="91425" bIns="45700" numCol="1" anchor="t" anchorCtr="0" compatLnSpc="1">
            <a:prstTxWarp prst="textNoShape">
              <a:avLst/>
            </a:prstTxWarp>
          </a:bodyPr>
          <a:lstStyle/>
          <a:p>
            <a:pPr lvl="0"/>
            <a:endParaRPr lang="fr-FR">
              <a:sym typeface="Arial" charset="0"/>
            </a:endParaRPr>
          </a:p>
        </p:txBody>
      </p:sp>
      <p:sp>
        <p:nvSpPr>
          <p:cNvPr id="1028" name="Google Shape;12;p47"/>
          <p:cNvSpPr txBox="1">
            <a:spLocks noGrp="1"/>
          </p:cNvSpPr>
          <p:nvPr>
            <p:ph type="sldNum" idx="12"/>
          </p:nvPr>
        </p:nvSpPr>
        <p:spPr bwMode="auto">
          <a:xfrm>
            <a:off x="8610600" y="885825"/>
            <a:ext cx="2743200" cy="365125"/>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r">
              <a:buClr>
                <a:srgbClr val="000000"/>
              </a:buClr>
              <a:buFont typeface="Arial" charset="0"/>
              <a:buNone/>
              <a:defRPr sz="1200">
                <a:solidFill>
                  <a:srgbClr val="8C8CAD"/>
                </a:solidFill>
                <a:latin typeface="Calibri" pitchFamily="34" charset="0"/>
                <a:cs typeface="Calibri" pitchFamily="34" charset="0"/>
                <a:sym typeface="Calibri" pitchFamily="34" charset="0"/>
              </a:defRPr>
            </a:lvl1pPr>
          </a:lstStyle>
          <a:p>
            <a:fld id="{52560FB5-42B8-406B-9829-BDEE83F03C2C}" type="slidenum">
              <a:rPr lang="fr-CA"/>
              <a:pPr/>
              <a:t>‹N°›</a:t>
            </a:fld>
            <a:endParaRPr lang="fr-F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hf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1pPr>
      <a:lvl2pPr lvl="1"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2pPr>
      <a:lvl3pPr lvl="2"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3pPr>
      <a:lvl4pPr lvl="3"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4pPr>
      <a:lvl5pPr lvl="4" algn="l" rtl="0" eaLnBrk="0" fontAlgn="base" hangingPunct="0">
        <a:spcBef>
          <a:spcPct val="0"/>
        </a:spcBef>
        <a:spcAft>
          <a:spcPct val="0"/>
        </a:spcAft>
        <a:buClr>
          <a:srgbClr val="000000"/>
        </a:buClr>
        <a:buFont typeface="Arial" charset="0"/>
        <a:defRPr sz="1400">
          <a:solidFill>
            <a:srgbClr val="000000"/>
          </a:solidFill>
          <a:latin typeface="Arial"/>
          <a:ea typeface="Arial"/>
          <a:cs typeface="Arial"/>
          <a:sym typeface="Arial"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www.voxvote.com/"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hyperlink" Target="http://www.voxvote.com/"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49.jpe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hyperlink" Target="http://www.prevenirlefeu.com/" TargetMode="External"/><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9" name="Google Shape;79;p1"/>
          <p:cNvSpPr txBox="1">
            <a:spLocks noGrp="1"/>
          </p:cNvSpPr>
          <p:nvPr>
            <p:ph type="ctrTitle"/>
          </p:nvPr>
        </p:nvSpPr>
        <p:spPr>
          <a:xfrm>
            <a:off x="0" y="1714500"/>
            <a:ext cx="12192000" cy="1714500"/>
          </a:xfrm>
        </p:spPr>
        <p:txBody>
          <a:bodyPr>
            <a:normAutofit fontScale="90000"/>
          </a:bodyPr>
          <a:lstStyle/>
          <a:p>
            <a:r>
              <a:rPr lang="fr-CA" sz="3600" dirty="0">
                <a:solidFill>
                  <a:schemeClr val="dk1"/>
                </a:solidFill>
              </a:rPr>
              <a:t/>
            </a:r>
            <a:br>
              <a:rPr lang="fr-CA" sz="3600" dirty="0">
                <a:solidFill>
                  <a:schemeClr val="dk1"/>
                </a:solidFill>
              </a:rPr>
            </a:br>
            <a:r>
              <a:rPr lang="fr-CA" sz="5300" dirty="0">
                <a:solidFill>
                  <a:srgbClr val="C00000"/>
                </a:solidFill>
              </a:rPr>
              <a:t>Guide sur la sécurité incendie</a:t>
            </a:r>
            <a:r>
              <a:rPr lang="fr-CA" dirty="0"/>
              <a:t/>
            </a:r>
            <a:br>
              <a:rPr lang="fr-CA" dirty="0"/>
            </a:br>
            <a:r>
              <a:rPr lang="fr-FR" dirty="0"/>
              <a:t> </a:t>
            </a:r>
            <a:r>
              <a:rPr lang="fr-FR" sz="3100" b="1" dirty="0">
                <a:solidFill>
                  <a:schemeClr val="accent2"/>
                </a:solidFill>
              </a:rPr>
              <a:t>Résidences accueillant des personnes présentant </a:t>
            </a:r>
            <a:r>
              <a:rPr lang="fr-FR" sz="3100" dirty="0">
                <a:solidFill>
                  <a:schemeClr val="accent2"/>
                </a:solidFill>
              </a:rPr>
              <a:t/>
            </a:r>
            <a:br>
              <a:rPr lang="fr-FR" sz="3100" dirty="0">
                <a:solidFill>
                  <a:schemeClr val="accent2"/>
                </a:solidFill>
              </a:rPr>
            </a:br>
            <a:r>
              <a:rPr lang="fr-CA" sz="3100" b="1" dirty="0">
                <a:solidFill>
                  <a:schemeClr val="accent2"/>
                </a:solidFill>
              </a:rPr>
              <a:t>des limitations à l’évacuation</a:t>
            </a:r>
            <a:endParaRPr sz="3100" dirty="0">
              <a:solidFill>
                <a:schemeClr val="accent2"/>
              </a:solidFill>
            </a:endParaRPr>
          </a:p>
        </p:txBody>
      </p:sp>
      <p:sp>
        <p:nvSpPr>
          <p:cNvPr id="80" name="Google Shape;80;p1"/>
          <p:cNvSpPr txBox="1">
            <a:spLocks noGrp="1"/>
          </p:cNvSpPr>
          <p:nvPr>
            <p:ph type="subTitle" idx="1"/>
          </p:nvPr>
        </p:nvSpPr>
        <p:spPr>
          <a:xfrm>
            <a:off x="2874963" y="3760788"/>
            <a:ext cx="6442075" cy="1770062"/>
          </a:xfrm>
        </p:spPr>
        <p:txBody>
          <a:bodyPr>
            <a:normAutofit fontScale="25000" lnSpcReduction="20000"/>
          </a:bodyPr>
          <a:lstStyle/>
          <a:p>
            <a:pPr eaLnBrk="1" fontAlgn="auto" hangingPunct="1">
              <a:spcBef>
                <a:spcPts val="0"/>
              </a:spcBef>
              <a:buClr>
                <a:srgbClr val="B6E6F2"/>
              </a:buClr>
              <a:buSzPct val="100000"/>
              <a:defRPr/>
            </a:pPr>
            <a:r>
              <a:rPr lang="fr-CA" sz="8000" dirty="0">
                <a:latin typeface="Calibri"/>
                <a:ea typeface="Calibri"/>
                <a:cs typeface="Calibri"/>
                <a:sym typeface="Calibri"/>
              </a:rPr>
              <a:t>14 juin 2022</a:t>
            </a:r>
          </a:p>
          <a:p>
            <a:pPr eaLnBrk="1" fontAlgn="auto" hangingPunct="1">
              <a:spcBef>
                <a:spcPts val="0"/>
              </a:spcBef>
              <a:buClr>
                <a:srgbClr val="B6E6F2"/>
              </a:buClr>
              <a:buSzPct val="100000"/>
              <a:buFont typeface="Arial"/>
              <a:buNone/>
              <a:defRPr/>
            </a:pPr>
            <a:endParaRPr sz="5600" dirty="0">
              <a:solidFill>
                <a:schemeClr val="tx1"/>
              </a:solidFill>
              <a:latin typeface="Calibri"/>
              <a:ea typeface="Calibri"/>
              <a:cs typeface="Calibri"/>
              <a:sym typeface="Calibri"/>
            </a:endParaRPr>
          </a:p>
          <a:p>
            <a:pPr eaLnBrk="1" fontAlgn="auto" hangingPunct="1">
              <a:buClr>
                <a:srgbClr val="B6E6F2"/>
              </a:buClr>
              <a:buSzPct val="100000"/>
              <a:buFont typeface="Arial"/>
              <a:buNone/>
              <a:defRPr/>
            </a:pPr>
            <a:r>
              <a:rPr lang="fr-CA" sz="5600" dirty="0">
                <a:latin typeface="Calibri"/>
                <a:ea typeface="Calibri"/>
                <a:cs typeface="Calibri"/>
                <a:sym typeface="Calibri"/>
              </a:rPr>
              <a:t>Martine </a:t>
            </a:r>
            <a:r>
              <a:rPr lang="fr-CA" sz="5600" dirty="0" err="1">
                <a:latin typeface="Calibri"/>
                <a:ea typeface="Calibri"/>
                <a:cs typeface="Calibri"/>
                <a:sym typeface="Calibri"/>
              </a:rPr>
              <a:t>Saint-Onge</a:t>
            </a:r>
            <a:r>
              <a:rPr lang="fr-CA" sz="5600" dirty="0">
                <a:latin typeface="Calibri"/>
                <a:ea typeface="Calibri"/>
                <a:cs typeface="Calibri"/>
                <a:sym typeface="Calibri"/>
              </a:rPr>
              <a:t> (MSP)</a:t>
            </a:r>
          </a:p>
          <a:p>
            <a:pPr eaLnBrk="1" fontAlgn="auto" hangingPunct="1">
              <a:buClr>
                <a:srgbClr val="B6E6F2"/>
              </a:buClr>
              <a:buSzPct val="100000"/>
              <a:buFont typeface="Arial"/>
              <a:buNone/>
              <a:defRPr/>
            </a:pPr>
            <a:r>
              <a:rPr lang="fr-CA" sz="5600" dirty="0">
                <a:latin typeface="Calibri"/>
                <a:ea typeface="Calibri"/>
                <a:cs typeface="Calibri"/>
                <a:sym typeface="Calibri"/>
              </a:rPr>
              <a:t>Kathleen Paquet (CISSS-CA-MSSS)</a:t>
            </a:r>
            <a:endParaRPr sz="5600" dirty="0">
              <a:latin typeface="Calibri"/>
              <a:ea typeface="Calibri"/>
              <a:cs typeface="Calibri"/>
              <a:sym typeface="Calibri"/>
            </a:endParaRPr>
          </a:p>
          <a:p>
            <a:pPr eaLnBrk="1" fontAlgn="auto" hangingPunct="1">
              <a:buClr>
                <a:srgbClr val="B6E6F2"/>
              </a:buClr>
              <a:buSzPct val="100000"/>
              <a:buFont typeface="Arial"/>
              <a:buNone/>
              <a:defRPr/>
            </a:pPr>
            <a:r>
              <a:rPr lang="fr-CA" sz="5600" dirty="0">
                <a:latin typeface="Calibri"/>
                <a:ea typeface="Calibri"/>
                <a:cs typeface="Calibri"/>
                <a:sym typeface="Calibri"/>
              </a:rPr>
              <a:t>Karine Huard (SSI Ste-Thérèse)</a:t>
            </a:r>
            <a:endParaRPr sz="5600" dirty="0">
              <a:latin typeface="Calibri"/>
              <a:ea typeface="Calibri"/>
              <a:cs typeface="Calibri"/>
              <a:sym typeface="Calibri"/>
            </a:endParaRPr>
          </a:p>
          <a:p>
            <a:pPr eaLnBrk="1" fontAlgn="auto" hangingPunct="1">
              <a:buClr>
                <a:srgbClr val="B6E6F2"/>
              </a:buClr>
              <a:buSzPct val="100000"/>
              <a:buFont typeface="Arial"/>
              <a:buNone/>
              <a:defRPr/>
            </a:pPr>
            <a:r>
              <a:rPr lang="fr-CA" sz="5600" dirty="0">
                <a:latin typeface="Calibri"/>
                <a:ea typeface="Calibri"/>
                <a:cs typeface="Calibri"/>
                <a:sym typeface="Calibri"/>
              </a:rPr>
              <a:t>Marcel Deschamps (SIM)</a:t>
            </a:r>
          </a:p>
          <a:p>
            <a:pPr eaLnBrk="1" fontAlgn="auto" hangingPunct="1">
              <a:buClr>
                <a:srgbClr val="B6E6F2"/>
              </a:buClr>
              <a:buSzPct val="100000"/>
              <a:buFont typeface="Arial"/>
              <a:buNone/>
              <a:defRPr/>
            </a:pPr>
            <a:r>
              <a:rPr lang="fr-CA" sz="5600" dirty="0">
                <a:latin typeface="Calibri"/>
                <a:ea typeface="Calibri"/>
                <a:cs typeface="Calibri"/>
                <a:sym typeface="Calibri"/>
              </a:rPr>
              <a:t>Julien Fortier (SIM)</a:t>
            </a:r>
            <a:endParaRPr sz="5600" dirty="0">
              <a:latin typeface="Calibri"/>
              <a:ea typeface="Calibri"/>
              <a:cs typeface="Calibri"/>
              <a:sym typeface="Calibri"/>
            </a:endParaRPr>
          </a:p>
          <a:p>
            <a:pPr eaLnBrk="1" fontAlgn="auto" hangingPunct="1">
              <a:buClr>
                <a:srgbClr val="B6E6F2"/>
              </a:buClr>
              <a:buSzPct val="100000"/>
              <a:buFont typeface="Arial"/>
              <a:buNone/>
              <a:defRPr/>
            </a:pPr>
            <a:r>
              <a:rPr lang="fr-CA" sz="5600" dirty="0">
                <a:latin typeface="Calibri"/>
                <a:ea typeface="Calibri"/>
                <a:cs typeface="Calibri"/>
                <a:sym typeface="Calibri"/>
              </a:rPr>
              <a:t>Alain Busque (SSI St-Joseph-de-Beauce)</a:t>
            </a:r>
          </a:p>
          <a:p>
            <a:pPr eaLnBrk="1" fontAlgn="auto" hangingPunct="1">
              <a:buClr>
                <a:srgbClr val="B6E6F2"/>
              </a:buClr>
              <a:buSzPct val="100000"/>
              <a:defRPr/>
            </a:pPr>
            <a:endParaRPr lang="fr-CA" sz="8000" dirty="0">
              <a:latin typeface="Calibri"/>
              <a:ea typeface="Calibri"/>
              <a:cs typeface="Calibri"/>
              <a:sym typeface="Calibri"/>
            </a:endParaRPr>
          </a:p>
          <a:p>
            <a:pPr eaLnBrk="1" fontAlgn="auto" hangingPunct="1">
              <a:buClr>
                <a:srgbClr val="B6E6F2"/>
              </a:buClr>
              <a:buSzPct val="100000"/>
              <a:buFont typeface="Arial"/>
              <a:buNone/>
              <a:defRPr/>
            </a:pPr>
            <a:endParaRPr sz="1600" dirty="0">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Google Shape;145;g132835cef10_0_124"/>
          <p:cNvSpPr txBox="1">
            <a:spLocks noGrp="1"/>
          </p:cNvSpPr>
          <p:nvPr>
            <p:ph type="body" idx="1"/>
          </p:nvPr>
        </p:nvSpPr>
        <p:spPr>
          <a:xfrm>
            <a:off x="1133475" y="1208088"/>
            <a:ext cx="10515600" cy="4351337"/>
          </a:xfrm>
        </p:spPr>
        <p:txBody>
          <a:bodyPr/>
          <a:lstStyle/>
          <a:p>
            <a:pPr marL="0" indent="0" eaLnBrk="1" hangingPunct="1">
              <a:spcAft>
                <a:spcPct val="0"/>
              </a:spcAft>
              <a:buClr>
                <a:srgbClr val="B8E6F2"/>
              </a:buClr>
              <a:buFont typeface="Arial" charset="0"/>
              <a:buNone/>
            </a:pPr>
            <a:r>
              <a:rPr lang="fr-CA" sz="2900" b="1" dirty="0">
                <a:solidFill>
                  <a:srgbClr val="2D2E83"/>
                </a:solidFill>
                <a:latin typeface="Calibri" pitchFamily="34" charset="0"/>
                <a:cs typeface="Calibri" pitchFamily="34" charset="0"/>
                <a:sym typeface="Calibri" pitchFamily="34" charset="0"/>
              </a:rPr>
              <a:t>Planification de l’exercice d’incendie (évacuation)</a:t>
            </a:r>
          </a:p>
          <a:p>
            <a:pPr marL="0" indent="0" eaLnBrk="1" hangingPunct="1">
              <a:spcAft>
                <a:spcPct val="0"/>
              </a:spcAft>
              <a:buClr>
                <a:srgbClr val="B8E6F2"/>
              </a:buClr>
              <a:buFont typeface="Arial" charset="0"/>
              <a:buNone/>
            </a:pPr>
            <a:r>
              <a:rPr lang="fr-CA" sz="2900" b="1" dirty="0">
                <a:solidFill>
                  <a:srgbClr val="2D2E83"/>
                </a:solidFill>
                <a:latin typeface="Calibri" pitchFamily="34" charset="0"/>
                <a:cs typeface="Calibri" pitchFamily="34" charset="0"/>
                <a:sym typeface="Calibri" pitchFamily="34" charset="0"/>
              </a:rPr>
              <a:t>Bonnes pratiques</a:t>
            </a:r>
            <a:endParaRPr lang="fr-FR" sz="2900" b="1" dirty="0">
              <a:solidFill>
                <a:srgbClr val="2D2E83"/>
              </a:solidFill>
              <a:latin typeface="Calibri" pitchFamily="34" charset="0"/>
              <a:cs typeface="Calibri" pitchFamily="34" charset="0"/>
              <a:sym typeface="Calibri" pitchFamily="34" charset="0"/>
            </a:endParaRPr>
          </a:p>
        </p:txBody>
      </p:sp>
      <p:sp>
        <p:nvSpPr>
          <p:cNvPr id="29698" name="Google Shape;146;g132835cef10_0_124"/>
          <p:cNvSpPr>
            <a:spLocks noGrp="1"/>
          </p:cNvSpPr>
          <p:nvPr>
            <p:ph type="sldNum" sz="quarter" idx="10"/>
          </p:nvPr>
        </p:nvSpPr>
        <p:spPr>
          <a:noFill/>
        </p:spPr>
        <p:txBody>
          <a:bodyPr/>
          <a:lstStyle/>
          <a:p>
            <a:fld id="{D94CAEB4-9A12-4526-AF7B-5ADA02F3B70A}" type="slidenum">
              <a:rPr lang="fr-CA"/>
              <a:pPr/>
              <a:t>10</a:t>
            </a:fld>
            <a:endParaRPr lang="fr-FR"/>
          </a:p>
        </p:txBody>
      </p:sp>
      <p:sp>
        <p:nvSpPr>
          <p:cNvPr id="29699" name="Google Shape;147;g132835cef10_0_124"/>
          <p:cNvSpPr txBox="1">
            <a:spLocks noGrp="1"/>
          </p:cNvSpPr>
          <p:nvPr>
            <p:ph type="title"/>
          </p:nvPr>
        </p:nvSpPr>
        <p:spPr>
          <a:xfrm>
            <a:off x="447675" y="277813"/>
            <a:ext cx="10515600" cy="550862"/>
          </a:xfrm>
        </p:spPr>
        <p:txBody>
          <a:bodyPr/>
          <a:lstStyle/>
          <a:p>
            <a:pPr eaLnBrk="1" hangingPunct="1">
              <a:spcBef>
                <a:spcPct val="0"/>
              </a:spcBef>
              <a:spcAft>
                <a:spcPct val="0"/>
              </a:spcAft>
            </a:pPr>
            <a:r>
              <a:rPr lang="fr-CA" sz="3200" b="1" dirty="0">
                <a:solidFill>
                  <a:srgbClr val="C00000"/>
                </a:solidFill>
                <a:latin typeface="Calibri" pitchFamily="34" charset="0"/>
                <a:cs typeface="Calibri" pitchFamily="34" charset="0"/>
                <a:sym typeface="Calibri" pitchFamily="34" charset="0"/>
              </a:rPr>
              <a:t>Partenariat SSI - Ressource</a:t>
            </a:r>
            <a:endParaRPr lang="fr-FR" sz="3200" b="1" dirty="0">
              <a:solidFill>
                <a:srgbClr val="C00000"/>
              </a:solidFill>
              <a:latin typeface="Calibri" pitchFamily="34" charset="0"/>
              <a:cs typeface="Calibri" pitchFamily="34" charset="0"/>
              <a:sym typeface="Calibri" pitchFamily="34" charset="0"/>
            </a:endParaRPr>
          </a:p>
        </p:txBody>
      </p:sp>
      <p:sp>
        <p:nvSpPr>
          <p:cNvPr id="29700" name="Google Shape;148;g132835cef10_0_124"/>
          <p:cNvSpPr txBox="1">
            <a:spLocks noChangeArrowheads="1"/>
          </p:cNvSpPr>
          <p:nvPr/>
        </p:nvSpPr>
        <p:spPr bwMode="auto">
          <a:xfrm>
            <a:off x="1065213" y="2371725"/>
            <a:ext cx="9063037" cy="3263900"/>
          </a:xfrm>
          <a:prstGeom prst="rect">
            <a:avLst/>
          </a:prstGeom>
          <a:noFill/>
          <a:ln w="9525">
            <a:noFill/>
            <a:miter lim="800000"/>
            <a:headEnd/>
            <a:tailEnd/>
          </a:ln>
        </p:spPr>
        <p:txBody>
          <a:bodyPr lIns="91425" tIns="91425" rIns="91425" bIns="91425">
            <a:spAutoFit/>
          </a:bodyPr>
          <a:lstStyle/>
          <a:p>
            <a:pPr marL="857250" lvl="1" indent="-508000">
              <a:lnSpc>
                <a:spcPct val="150000"/>
              </a:lnSpc>
              <a:spcBef>
                <a:spcPts val="400"/>
              </a:spcBef>
              <a:buClr>
                <a:schemeClr val="accent3"/>
              </a:buClr>
              <a:buSzPts val="2800"/>
              <a:buFont typeface="Arial" panose="020B0604020202020204" pitchFamily="34" charset="0"/>
              <a:buChar char="•"/>
            </a:pPr>
            <a:r>
              <a:rPr lang="fr-CA" sz="2800" dirty="0">
                <a:solidFill>
                  <a:srgbClr val="2D2E83"/>
                </a:solidFill>
                <a:latin typeface="Calibri" pitchFamily="34" charset="0"/>
                <a:cs typeface="Calibri" pitchFamily="34" charset="0"/>
                <a:sym typeface="Calibri" pitchFamily="34" charset="0"/>
              </a:rPr>
              <a:t>Pas de surprise</a:t>
            </a:r>
            <a:endParaRPr lang="fr-FR" sz="2800" dirty="0">
              <a:solidFill>
                <a:srgbClr val="2D2E83"/>
              </a:solidFill>
              <a:latin typeface="Calibri" pitchFamily="34" charset="0"/>
              <a:cs typeface="Calibri" pitchFamily="34" charset="0"/>
              <a:sym typeface="Calibri" pitchFamily="34" charset="0"/>
            </a:endParaRPr>
          </a:p>
          <a:p>
            <a:pPr marL="857250" lvl="1" indent="-508000">
              <a:lnSpc>
                <a:spcPct val="150000"/>
              </a:lnSpc>
              <a:spcBef>
                <a:spcPts val="400"/>
              </a:spcBef>
              <a:buClr>
                <a:schemeClr val="accent3"/>
              </a:buClr>
              <a:buSzPts val="2800"/>
              <a:buFont typeface="Arial" panose="020B0604020202020204" pitchFamily="34" charset="0"/>
              <a:buChar char="•"/>
            </a:pPr>
            <a:r>
              <a:rPr lang="fr-CA" sz="2800" dirty="0">
                <a:solidFill>
                  <a:srgbClr val="2D2E83"/>
                </a:solidFill>
                <a:latin typeface="Calibri" pitchFamily="34" charset="0"/>
                <a:cs typeface="Calibri" pitchFamily="34" charset="0"/>
                <a:sym typeface="Calibri" pitchFamily="34" charset="0"/>
              </a:rPr>
              <a:t>Pas de pression sur le temps</a:t>
            </a:r>
            <a:endParaRPr lang="fr-FR" sz="2800" dirty="0">
              <a:solidFill>
                <a:srgbClr val="2D2E83"/>
              </a:solidFill>
              <a:latin typeface="Calibri" pitchFamily="34" charset="0"/>
              <a:cs typeface="Calibri" pitchFamily="34" charset="0"/>
              <a:sym typeface="Calibri" pitchFamily="34" charset="0"/>
            </a:endParaRPr>
          </a:p>
          <a:p>
            <a:pPr marL="857250" lvl="1" indent="-508000">
              <a:lnSpc>
                <a:spcPct val="150000"/>
              </a:lnSpc>
              <a:spcBef>
                <a:spcPts val="400"/>
              </a:spcBef>
              <a:buClr>
                <a:schemeClr val="accent3"/>
              </a:buClr>
              <a:buSzPts val="2800"/>
              <a:buFont typeface="Arial" panose="020B0604020202020204" pitchFamily="34" charset="0"/>
              <a:buChar char="•"/>
            </a:pPr>
            <a:r>
              <a:rPr lang="fr-CA" sz="2800" dirty="0">
                <a:solidFill>
                  <a:srgbClr val="2D2E83"/>
                </a:solidFill>
                <a:latin typeface="Calibri" pitchFamily="34" charset="0"/>
                <a:cs typeface="Calibri" pitchFamily="34" charset="0"/>
                <a:sym typeface="Calibri" pitchFamily="34" charset="0"/>
              </a:rPr>
              <a:t>Impliquer les pompiers</a:t>
            </a:r>
            <a:endParaRPr lang="fr-FR" sz="2800" dirty="0">
              <a:solidFill>
                <a:srgbClr val="2D2E83"/>
              </a:solidFill>
              <a:latin typeface="Calibri" pitchFamily="34" charset="0"/>
              <a:cs typeface="Calibri" pitchFamily="34" charset="0"/>
              <a:sym typeface="Calibri" pitchFamily="34" charset="0"/>
            </a:endParaRPr>
          </a:p>
          <a:p>
            <a:pPr marL="857250" lvl="1" indent="-508000">
              <a:lnSpc>
                <a:spcPct val="150000"/>
              </a:lnSpc>
              <a:spcBef>
                <a:spcPts val="400"/>
              </a:spcBef>
              <a:buClr>
                <a:schemeClr val="accent3"/>
              </a:buClr>
              <a:buSzPts val="2800"/>
              <a:buFont typeface="Arial" panose="020B0604020202020204" pitchFamily="34" charset="0"/>
              <a:buChar char="•"/>
            </a:pPr>
            <a:r>
              <a:rPr lang="fr-CA" sz="2800" dirty="0">
                <a:solidFill>
                  <a:srgbClr val="2D2E83"/>
                </a:solidFill>
                <a:latin typeface="Calibri" pitchFamily="34" charset="0"/>
                <a:cs typeface="Calibri" pitchFamily="34" charset="0"/>
                <a:sym typeface="Calibri" pitchFamily="34" charset="0"/>
              </a:rPr>
              <a:t>Importance de la ponctualité</a:t>
            </a:r>
            <a:endParaRPr lang="fr-FR" sz="2800" dirty="0">
              <a:solidFill>
                <a:srgbClr val="2D2E83"/>
              </a:solidFill>
              <a:latin typeface="Calibri" pitchFamily="34" charset="0"/>
              <a:cs typeface="Calibri" pitchFamily="34" charset="0"/>
              <a:sym typeface="Calibri" pitchFamily="34" charset="0"/>
            </a:endParaRPr>
          </a:p>
          <a:p>
            <a:pPr>
              <a:buClr>
                <a:srgbClr val="000000"/>
              </a:buClr>
              <a:buFont typeface="Arial" charset="0"/>
              <a:buNone/>
            </a:pPr>
            <a:endParaRPr lang="fr-FR" sz="2200" dirty="0">
              <a:latin typeface="Calibri" pitchFamily="34" charset="0"/>
              <a:cs typeface="Calibri" pitchFamily="34" charset="0"/>
              <a:sym typeface="Calibri" pitchFamily="34" charset="0"/>
            </a:endParaRPr>
          </a:p>
        </p:txBody>
      </p:sp>
      <p:pic>
        <p:nvPicPr>
          <p:cNvPr id="29701" name="Google Shape;149;g132835cef10_0_124"/>
          <p:cNvPicPr preferRelativeResize="0">
            <a:picLocks noChangeAspect="1" noChangeArrowheads="1"/>
          </p:cNvPicPr>
          <p:nvPr/>
        </p:nvPicPr>
        <p:blipFill>
          <a:blip r:embed="rId3"/>
          <a:srcRect/>
          <a:stretch>
            <a:fillRect/>
          </a:stretch>
        </p:blipFill>
        <p:spPr bwMode="auto">
          <a:xfrm>
            <a:off x="7450138" y="2260600"/>
            <a:ext cx="2840037" cy="2840038"/>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Google Shape;155;g11d0989d129_0_30"/>
          <p:cNvSpPr txBox="1">
            <a:spLocks noGrp="1"/>
          </p:cNvSpPr>
          <p:nvPr>
            <p:ph type="title"/>
          </p:nvPr>
        </p:nvSpPr>
        <p:spPr/>
        <p:txBody>
          <a:bodyPr/>
          <a:lstStyle/>
          <a:p>
            <a:pPr eaLnBrk="1" hangingPunct="1">
              <a:spcBef>
                <a:spcPct val="0"/>
              </a:spcBef>
              <a:spcAft>
                <a:spcPct val="0"/>
              </a:spcAft>
            </a:pPr>
            <a:r>
              <a:rPr lang="fr-CA" sz="3200" b="1">
                <a:solidFill>
                  <a:srgbClr val="C00000"/>
                </a:solidFill>
                <a:latin typeface="Calibri" pitchFamily="34" charset="0"/>
                <a:cs typeface="Calibri" pitchFamily="34" charset="0"/>
                <a:sym typeface="Calibri" pitchFamily="34" charset="0"/>
              </a:rPr>
              <a:t>Question</a:t>
            </a:r>
            <a:r>
              <a:rPr lang="fr-CA" sz="3600" b="1">
                <a:solidFill>
                  <a:srgbClr val="C00000"/>
                </a:solidFill>
                <a:latin typeface="Calibri" pitchFamily="34" charset="0"/>
                <a:cs typeface="Calibri" pitchFamily="34" charset="0"/>
                <a:sym typeface="Calibri" pitchFamily="34" charset="0"/>
              </a:rPr>
              <a:t> 1</a:t>
            </a:r>
            <a:endParaRPr lang="fr-FR" sz="3600" b="1">
              <a:solidFill>
                <a:srgbClr val="2D2E83"/>
              </a:solidFill>
              <a:latin typeface="Calibri" pitchFamily="34" charset="0"/>
              <a:cs typeface="Calibri" pitchFamily="34" charset="0"/>
              <a:sym typeface="Calibri" pitchFamily="34" charset="0"/>
            </a:endParaRPr>
          </a:p>
        </p:txBody>
      </p:sp>
      <p:sp>
        <p:nvSpPr>
          <p:cNvPr id="156" name="Google Shape;156;g11d0989d129_0_30"/>
          <p:cNvSpPr txBox="1">
            <a:spLocks noGrp="1"/>
          </p:cNvSpPr>
          <p:nvPr>
            <p:ph type="body" idx="1"/>
          </p:nvPr>
        </p:nvSpPr>
        <p:spPr/>
        <p:txBody>
          <a:bodyPr/>
          <a:lstStyle/>
          <a:p>
            <a:pPr marL="0" indent="0" eaLnBrk="1" fontAlgn="auto" hangingPunct="1">
              <a:spcBef>
                <a:spcPts val="0"/>
              </a:spcBef>
              <a:buClr>
                <a:srgbClr val="B8E6F2"/>
              </a:buClr>
              <a:buSzPts val="2800"/>
              <a:buNone/>
              <a:defRPr/>
            </a:pPr>
            <a:r>
              <a:rPr lang="fr-CA" sz="2800" dirty="0">
                <a:solidFill>
                  <a:schemeClr val="dk1"/>
                </a:solidFill>
                <a:latin typeface="Calibri"/>
                <a:ea typeface="Calibri"/>
                <a:cs typeface="Calibri"/>
                <a:sym typeface="Calibri"/>
              </a:rPr>
              <a:t>Le gestionnaire n’est pas à l’aise avec les nouvelles stratégies et souhaite conserver les anciennes. Quelle serait la solution?</a:t>
            </a:r>
            <a:endParaRPr sz="2800" dirty="0">
              <a:solidFill>
                <a:schemeClr val="dk1"/>
              </a:solidFill>
              <a:latin typeface="Calibri"/>
              <a:ea typeface="Calibri"/>
              <a:cs typeface="Calibri"/>
              <a:sym typeface="Calibri"/>
            </a:endParaRPr>
          </a:p>
          <a:p>
            <a:pPr marL="0" indent="0" eaLnBrk="1" fontAlgn="auto" hangingPunct="1">
              <a:buClr>
                <a:srgbClr val="B8E6F2"/>
              </a:buClr>
              <a:buSzPts val="2800"/>
              <a:buFont typeface="Arial"/>
              <a:buNone/>
              <a:defRPr/>
            </a:pPr>
            <a:endParaRPr sz="2800" dirty="0">
              <a:solidFill>
                <a:schemeClr val="dk1"/>
              </a:solidFill>
              <a:latin typeface="Calibri"/>
              <a:ea typeface="Calibri"/>
              <a:cs typeface="Calibri"/>
              <a:sym typeface="Calibri"/>
            </a:endParaRPr>
          </a:p>
          <a:p>
            <a:pPr marL="457200" lvl="1" indent="0" eaLnBrk="1" fontAlgn="auto" hangingPunct="1">
              <a:lnSpc>
                <a:spcPct val="100000"/>
              </a:lnSpc>
              <a:spcBef>
                <a:spcPts val="600"/>
              </a:spcBef>
              <a:buClr>
                <a:srgbClr val="B8E6F2"/>
              </a:buClr>
              <a:buSzPts val="2800"/>
              <a:buNone/>
              <a:defRPr/>
            </a:pPr>
            <a:r>
              <a:rPr lang="fr-CA" sz="2800" dirty="0">
                <a:solidFill>
                  <a:schemeClr val="dk1"/>
                </a:solidFill>
                <a:latin typeface="Calibri"/>
                <a:ea typeface="Calibri"/>
                <a:cs typeface="Calibri"/>
                <a:sym typeface="Calibri"/>
              </a:rPr>
              <a:t>A) Évacuer et évaluer selon l’ancien complément</a:t>
            </a:r>
            <a:endParaRPr sz="2800" dirty="0">
              <a:solidFill>
                <a:schemeClr val="dk1"/>
              </a:solidFill>
              <a:latin typeface="Calibri"/>
              <a:ea typeface="Calibri"/>
              <a:cs typeface="Calibri"/>
              <a:sym typeface="Calibri"/>
            </a:endParaRPr>
          </a:p>
          <a:p>
            <a:pPr marL="457200" lvl="1" indent="0" eaLnBrk="1" fontAlgn="auto" hangingPunct="1">
              <a:lnSpc>
                <a:spcPct val="100000"/>
              </a:lnSpc>
              <a:spcBef>
                <a:spcPts val="600"/>
              </a:spcBef>
              <a:buClr>
                <a:srgbClr val="B8E6F2"/>
              </a:buClr>
              <a:buSzPts val="2800"/>
              <a:buNone/>
              <a:defRPr/>
            </a:pPr>
            <a:r>
              <a:rPr lang="fr-CA" sz="2800" dirty="0">
                <a:solidFill>
                  <a:schemeClr val="dk1"/>
                </a:solidFill>
                <a:latin typeface="Calibri"/>
                <a:ea typeface="Calibri"/>
                <a:cs typeface="Calibri"/>
                <a:sym typeface="Calibri"/>
              </a:rPr>
              <a:t>B) Évacuer selon l’ancien complément, mais évaluer selon le nouveau</a:t>
            </a:r>
            <a:endParaRPr sz="2800" dirty="0">
              <a:solidFill>
                <a:schemeClr val="dk1"/>
              </a:solidFill>
              <a:latin typeface="Calibri"/>
              <a:ea typeface="Calibri"/>
              <a:cs typeface="Calibri"/>
              <a:sym typeface="Calibri"/>
            </a:endParaRPr>
          </a:p>
          <a:p>
            <a:pPr marL="457200" lvl="1" indent="0" eaLnBrk="1" fontAlgn="auto" hangingPunct="1">
              <a:lnSpc>
                <a:spcPct val="100000"/>
              </a:lnSpc>
              <a:spcBef>
                <a:spcPts val="600"/>
              </a:spcBef>
              <a:buClr>
                <a:srgbClr val="B8E6F2"/>
              </a:buClr>
              <a:buSzPts val="2800"/>
              <a:buNone/>
              <a:defRPr/>
            </a:pPr>
            <a:r>
              <a:rPr lang="fr-CA" sz="2800" dirty="0">
                <a:solidFill>
                  <a:schemeClr val="dk1"/>
                </a:solidFill>
                <a:latin typeface="Calibri"/>
                <a:ea typeface="Calibri"/>
                <a:cs typeface="Calibri"/>
                <a:sym typeface="Calibri"/>
              </a:rPr>
              <a:t>C) L’obliger à adopter les nouvelles stratégies</a:t>
            </a:r>
            <a:endParaRPr sz="2800" dirty="0">
              <a:solidFill>
                <a:schemeClr val="dk1"/>
              </a:solidFill>
              <a:latin typeface="Calibri"/>
              <a:ea typeface="Calibri"/>
              <a:cs typeface="Calibri"/>
              <a:sym typeface="Calibri"/>
            </a:endParaRPr>
          </a:p>
          <a:p>
            <a:pPr marL="457200" lvl="1" indent="0" eaLnBrk="1" fontAlgn="auto" hangingPunct="1">
              <a:lnSpc>
                <a:spcPct val="100000"/>
              </a:lnSpc>
              <a:spcBef>
                <a:spcPts val="600"/>
              </a:spcBef>
              <a:buClr>
                <a:srgbClr val="B8E6F2"/>
              </a:buClr>
              <a:buSzPts val="2800"/>
              <a:buNone/>
              <a:defRPr/>
            </a:pPr>
            <a:r>
              <a:rPr lang="fr-CA" sz="2800" dirty="0">
                <a:solidFill>
                  <a:schemeClr val="dk1"/>
                </a:solidFill>
                <a:latin typeface="Calibri"/>
                <a:ea typeface="Calibri"/>
                <a:cs typeface="Calibri"/>
                <a:sym typeface="Calibri"/>
              </a:rPr>
              <a:t>D) Ne pas faire d’exercice</a:t>
            </a:r>
            <a:endParaRPr sz="2800" dirty="0">
              <a:solidFill>
                <a:schemeClr val="dk1"/>
              </a:solidFill>
              <a:latin typeface="Calibri"/>
              <a:ea typeface="Calibri"/>
              <a:cs typeface="Calibri"/>
              <a:sym typeface="Calibri"/>
            </a:endParaRPr>
          </a:p>
        </p:txBody>
      </p:sp>
      <p:sp>
        <p:nvSpPr>
          <p:cNvPr id="31747" name="Google Shape;157;g11d0989d129_0_30"/>
          <p:cNvSpPr>
            <a:spLocks noGrp="1"/>
          </p:cNvSpPr>
          <p:nvPr>
            <p:ph type="sldNum" sz="quarter" idx="10"/>
          </p:nvPr>
        </p:nvSpPr>
        <p:spPr>
          <a:noFill/>
        </p:spPr>
        <p:txBody>
          <a:bodyPr/>
          <a:lstStyle/>
          <a:p>
            <a:fld id="{D33A9D97-2128-4AEC-ABA0-B8967B82FF18}" type="slidenum">
              <a:rPr lang="fr-CA"/>
              <a:pPr/>
              <a:t>11</a:t>
            </a:fld>
            <a:endParaRPr lang="fr-FR"/>
          </a:p>
        </p:txBody>
      </p:sp>
      <p:sp>
        <p:nvSpPr>
          <p:cNvPr id="2" name="ZoneTexte 1">
            <a:extLst>
              <a:ext uri="{FF2B5EF4-FFF2-40B4-BE49-F238E27FC236}">
                <a16:creationId xmlns:a16="http://schemas.microsoft.com/office/drawing/2014/main" id="{1170628F-6524-4E11-8F00-EF2D85D4B2F6}"/>
              </a:ext>
            </a:extLst>
          </p:cNvPr>
          <p:cNvSpPr txBox="1"/>
          <p:nvPr/>
        </p:nvSpPr>
        <p:spPr>
          <a:xfrm>
            <a:off x="4540828" y="728229"/>
            <a:ext cx="2660073" cy="861774"/>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marL="114300" indent="0" algn="ctr">
              <a:buNone/>
            </a:pPr>
            <a:r>
              <a:rPr lang="fr-CA" sz="1800" dirty="0">
                <a:solidFill>
                  <a:schemeClr val="tx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xmlns="" val="tx"/>
                    </a:ext>
                  </a:extLst>
                </a:hlinkClick>
              </a:rPr>
              <a:t>www.voxvote.com</a:t>
            </a:r>
            <a:endParaRPr lang="fr-CA" sz="1800" dirty="0">
              <a:solidFill>
                <a:schemeClr val="tx1"/>
              </a:solidFill>
              <a:latin typeface="Calibri" panose="020F0502020204030204" pitchFamily="34" charset="0"/>
              <a:cs typeface="Calibri" panose="020F0502020204030204" pitchFamily="34" charset="0"/>
            </a:endParaRPr>
          </a:p>
          <a:p>
            <a:pPr marL="114300" indent="0" algn="ctr">
              <a:buNone/>
            </a:pPr>
            <a:r>
              <a:rPr lang="fr-CA" sz="1800" dirty="0">
                <a:solidFill>
                  <a:srgbClr val="C00000"/>
                </a:solidFill>
                <a:latin typeface="Calibri" panose="020F0502020204030204" pitchFamily="34" charset="0"/>
                <a:cs typeface="Calibri" panose="020F0502020204030204" pitchFamily="34" charset="0"/>
              </a:rPr>
              <a:t>PIN : 301949</a:t>
            </a:r>
          </a:p>
          <a:p>
            <a:endParaRPr lang="fr-CA"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Google Shape;163;g11d0989d129_0_37"/>
          <p:cNvSpPr txBox="1">
            <a:spLocks noGrp="1"/>
          </p:cNvSpPr>
          <p:nvPr>
            <p:ph type="body" idx="1"/>
          </p:nvPr>
        </p:nvSpPr>
        <p:spPr>
          <a:xfrm>
            <a:off x="1133475" y="1208088"/>
            <a:ext cx="10515600" cy="4351337"/>
          </a:xfrm>
        </p:spPr>
        <p:txBody>
          <a:bodyPr/>
          <a:lstStyle/>
          <a:p>
            <a:pPr marL="0" indent="0" eaLnBrk="1" hangingPunct="1">
              <a:spcAft>
                <a:spcPct val="0"/>
              </a:spcAft>
              <a:buClr>
                <a:srgbClr val="B8E6F2"/>
              </a:buClr>
              <a:buFont typeface="Arial" charset="0"/>
              <a:buNone/>
            </a:pPr>
            <a:r>
              <a:rPr lang="fr-CA" sz="3200" b="1" dirty="0">
                <a:solidFill>
                  <a:srgbClr val="2D2E83"/>
                </a:solidFill>
                <a:latin typeface="Calibri" pitchFamily="34" charset="0"/>
                <a:cs typeface="Calibri" pitchFamily="34" charset="0"/>
                <a:sym typeface="Calibri" pitchFamily="34" charset="0"/>
              </a:rPr>
              <a:t>Après l’exercice d’incendie (évacuation)</a:t>
            </a:r>
            <a:endParaRPr lang="fr-FR" sz="3200" b="1" dirty="0">
              <a:solidFill>
                <a:srgbClr val="2D2E83"/>
              </a:solidFill>
              <a:latin typeface="Calibri" pitchFamily="34" charset="0"/>
              <a:cs typeface="Calibri" pitchFamily="34" charset="0"/>
              <a:sym typeface="Calibri" pitchFamily="34" charset="0"/>
            </a:endParaRPr>
          </a:p>
        </p:txBody>
      </p:sp>
      <p:sp>
        <p:nvSpPr>
          <p:cNvPr id="33794" name="Google Shape;164;g11d0989d129_0_37"/>
          <p:cNvSpPr>
            <a:spLocks noGrp="1"/>
          </p:cNvSpPr>
          <p:nvPr>
            <p:ph type="sldNum" sz="quarter" idx="10"/>
          </p:nvPr>
        </p:nvSpPr>
        <p:spPr>
          <a:noFill/>
        </p:spPr>
        <p:txBody>
          <a:bodyPr/>
          <a:lstStyle/>
          <a:p>
            <a:fld id="{F4E591BE-35DA-4C8E-888F-3657FD5C700E}" type="slidenum">
              <a:rPr lang="fr-CA"/>
              <a:pPr/>
              <a:t>12</a:t>
            </a:fld>
            <a:endParaRPr lang="fr-FR"/>
          </a:p>
        </p:txBody>
      </p:sp>
      <p:sp>
        <p:nvSpPr>
          <p:cNvPr id="33795" name="Google Shape;165;g11d0989d129_0_37"/>
          <p:cNvSpPr txBox="1">
            <a:spLocks noGrp="1"/>
          </p:cNvSpPr>
          <p:nvPr>
            <p:ph type="title"/>
          </p:nvPr>
        </p:nvSpPr>
        <p:spPr>
          <a:xfrm>
            <a:off x="447675" y="277813"/>
            <a:ext cx="10515600" cy="550862"/>
          </a:xfrm>
        </p:spPr>
        <p:txBody>
          <a:bodyPr/>
          <a:lstStyle/>
          <a:p>
            <a:pPr eaLnBrk="1" hangingPunct="1">
              <a:spcBef>
                <a:spcPct val="0"/>
              </a:spcBef>
              <a:spcAft>
                <a:spcPct val="0"/>
              </a:spcAft>
            </a:pPr>
            <a:r>
              <a:rPr lang="fr-CA" sz="3200" b="1" dirty="0">
                <a:solidFill>
                  <a:srgbClr val="C00000"/>
                </a:solidFill>
                <a:latin typeface="Calibri" pitchFamily="34" charset="0"/>
                <a:cs typeface="Calibri" pitchFamily="34" charset="0"/>
                <a:sym typeface="Calibri" pitchFamily="34" charset="0"/>
              </a:rPr>
              <a:t>Partenariat SSI - Ressource</a:t>
            </a:r>
            <a:endParaRPr lang="fr-FR" sz="3200" b="1" dirty="0">
              <a:solidFill>
                <a:srgbClr val="C00000"/>
              </a:solidFill>
              <a:latin typeface="Calibri" pitchFamily="34" charset="0"/>
              <a:cs typeface="Calibri" pitchFamily="34" charset="0"/>
              <a:sym typeface="Calibri" pitchFamily="34" charset="0"/>
            </a:endParaRPr>
          </a:p>
        </p:txBody>
      </p:sp>
      <p:sp>
        <p:nvSpPr>
          <p:cNvPr id="33796" name="Google Shape;166;g11d0989d129_0_37"/>
          <p:cNvSpPr txBox="1">
            <a:spLocks noChangeArrowheads="1"/>
          </p:cNvSpPr>
          <p:nvPr/>
        </p:nvSpPr>
        <p:spPr bwMode="auto">
          <a:xfrm>
            <a:off x="1027113" y="2447925"/>
            <a:ext cx="9063037" cy="2613025"/>
          </a:xfrm>
          <a:prstGeom prst="rect">
            <a:avLst/>
          </a:prstGeom>
          <a:noFill/>
          <a:ln w="9525">
            <a:noFill/>
            <a:miter lim="800000"/>
            <a:headEnd/>
            <a:tailEnd/>
          </a:ln>
        </p:spPr>
        <p:txBody>
          <a:bodyPr lIns="91425" tIns="91425" rIns="91425" bIns="91425">
            <a:spAutoFit/>
          </a:bodyPr>
          <a:lstStyle/>
          <a:p>
            <a:pPr marL="857250" lvl="1" indent="-508000">
              <a:lnSpc>
                <a:spcPct val="115000"/>
              </a:lnSpc>
              <a:spcBef>
                <a:spcPts val="400"/>
              </a:spcBef>
              <a:buClr>
                <a:schemeClr val="accent3"/>
              </a:buClr>
              <a:buSzPts val="2800"/>
              <a:buFont typeface="Arial" panose="020B0604020202020204" pitchFamily="34" charset="0"/>
              <a:buChar char="•"/>
            </a:pPr>
            <a:r>
              <a:rPr lang="fr-CA" sz="2800" dirty="0">
                <a:solidFill>
                  <a:srgbClr val="2D2E83"/>
                </a:solidFill>
                <a:latin typeface="Calibri" pitchFamily="34" charset="0"/>
                <a:cs typeface="Calibri" pitchFamily="34" charset="0"/>
                <a:sym typeface="Calibri" pitchFamily="34" charset="0"/>
              </a:rPr>
              <a:t>Être clair sur les résultats</a:t>
            </a:r>
            <a:endParaRPr lang="fr-FR" sz="2800" dirty="0">
              <a:solidFill>
                <a:srgbClr val="2D2E83"/>
              </a:solidFill>
              <a:latin typeface="Calibri" pitchFamily="34" charset="0"/>
              <a:cs typeface="Calibri" pitchFamily="34" charset="0"/>
              <a:sym typeface="Calibri" pitchFamily="34" charset="0"/>
            </a:endParaRPr>
          </a:p>
          <a:p>
            <a:pPr marL="857250" lvl="1" indent="-508000">
              <a:lnSpc>
                <a:spcPct val="115000"/>
              </a:lnSpc>
              <a:spcBef>
                <a:spcPts val="400"/>
              </a:spcBef>
              <a:buClr>
                <a:schemeClr val="accent3"/>
              </a:buClr>
              <a:buSzPts val="2800"/>
              <a:buFont typeface="Arial" panose="020B0604020202020204" pitchFamily="34" charset="0"/>
              <a:buChar char="•"/>
            </a:pPr>
            <a:r>
              <a:rPr lang="fr-CA" sz="2800" dirty="0">
                <a:solidFill>
                  <a:srgbClr val="2D2E83"/>
                </a:solidFill>
                <a:latin typeface="Calibri" pitchFamily="34" charset="0"/>
                <a:cs typeface="Calibri" pitchFamily="34" charset="0"/>
                <a:sym typeface="Calibri" pitchFamily="34" charset="0"/>
              </a:rPr>
              <a:t>Être honnête</a:t>
            </a:r>
            <a:endParaRPr lang="fr-FR" sz="2800" dirty="0">
              <a:solidFill>
                <a:srgbClr val="2D2E83"/>
              </a:solidFill>
              <a:latin typeface="Calibri" pitchFamily="34" charset="0"/>
              <a:cs typeface="Calibri" pitchFamily="34" charset="0"/>
              <a:sym typeface="Calibri" pitchFamily="34" charset="0"/>
            </a:endParaRPr>
          </a:p>
          <a:p>
            <a:pPr marL="857250" lvl="1" indent="-508000">
              <a:lnSpc>
                <a:spcPct val="115000"/>
              </a:lnSpc>
              <a:spcBef>
                <a:spcPts val="400"/>
              </a:spcBef>
              <a:buClr>
                <a:schemeClr val="accent3"/>
              </a:buClr>
              <a:buSzPts val="2800"/>
              <a:buFont typeface="Arial" panose="020B0604020202020204" pitchFamily="34" charset="0"/>
              <a:buChar char="•"/>
            </a:pPr>
            <a:r>
              <a:rPr lang="fr-CA" sz="2800" dirty="0">
                <a:solidFill>
                  <a:srgbClr val="2D2E83"/>
                </a:solidFill>
                <a:latin typeface="Calibri" pitchFamily="34" charset="0"/>
                <a:cs typeface="Calibri" pitchFamily="34" charset="0"/>
                <a:sym typeface="Calibri" pitchFamily="34" charset="0"/>
              </a:rPr>
              <a:t>Mentionner les points positifs</a:t>
            </a:r>
            <a:endParaRPr lang="fr-FR" sz="2800" dirty="0">
              <a:solidFill>
                <a:srgbClr val="2D2E83"/>
              </a:solidFill>
              <a:latin typeface="Calibri" pitchFamily="34" charset="0"/>
              <a:cs typeface="Calibri" pitchFamily="34" charset="0"/>
              <a:sym typeface="Calibri" pitchFamily="34" charset="0"/>
            </a:endParaRPr>
          </a:p>
          <a:p>
            <a:pPr marL="857250" lvl="1" indent="-508000">
              <a:lnSpc>
                <a:spcPct val="115000"/>
              </a:lnSpc>
              <a:spcBef>
                <a:spcPts val="400"/>
              </a:spcBef>
              <a:buClr>
                <a:schemeClr val="accent3"/>
              </a:buClr>
              <a:buSzPts val="2800"/>
              <a:buFont typeface="Arial" panose="020B0604020202020204" pitchFamily="34" charset="0"/>
              <a:buChar char="•"/>
            </a:pPr>
            <a:r>
              <a:rPr lang="fr-CA" sz="2800" dirty="0">
                <a:solidFill>
                  <a:srgbClr val="2D2E83"/>
                </a:solidFill>
                <a:latin typeface="Calibri" pitchFamily="34" charset="0"/>
                <a:cs typeface="Calibri" pitchFamily="34" charset="0"/>
                <a:sym typeface="Calibri" pitchFamily="34" charset="0"/>
              </a:rPr>
              <a:t>Suggérer des pistes de solutions</a:t>
            </a:r>
            <a:endParaRPr lang="fr-FR" sz="2800" dirty="0">
              <a:solidFill>
                <a:srgbClr val="2D2E83"/>
              </a:solidFill>
              <a:latin typeface="Calibri" pitchFamily="34" charset="0"/>
              <a:cs typeface="Calibri" pitchFamily="34" charset="0"/>
              <a:sym typeface="Calibri" pitchFamily="34" charset="0"/>
            </a:endParaRPr>
          </a:p>
          <a:p>
            <a:pPr>
              <a:buClr>
                <a:srgbClr val="000000"/>
              </a:buClr>
              <a:buFont typeface="Arial" charset="0"/>
              <a:buNone/>
            </a:pPr>
            <a:endParaRPr lang="fr-FR" sz="1900" dirty="0">
              <a:latin typeface="Calibri" pitchFamily="34" charset="0"/>
              <a:cs typeface="Calibri" pitchFamily="34" charset="0"/>
              <a:sym typeface="Calibri" pitchFamily="34" charset="0"/>
            </a:endParaRPr>
          </a:p>
        </p:txBody>
      </p:sp>
      <p:pic>
        <p:nvPicPr>
          <p:cNvPr id="33797" name="Google Shape;167;g11d0989d129_0_37"/>
          <p:cNvPicPr preferRelativeResize="0">
            <a:picLocks noChangeAspect="1" noChangeArrowheads="1"/>
          </p:cNvPicPr>
          <p:nvPr/>
        </p:nvPicPr>
        <p:blipFill>
          <a:blip r:embed="rId3"/>
          <a:srcRect/>
          <a:stretch>
            <a:fillRect/>
          </a:stretch>
        </p:blipFill>
        <p:spPr bwMode="auto">
          <a:xfrm>
            <a:off x="7058025" y="2000250"/>
            <a:ext cx="4591050" cy="30607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Google Shape;173;g132835cef10_0_115"/>
          <p:cNvSpPr txBox="1">
            <a:spLocks noGrp="1"/>
          </p:cNvSpPr>
          <p:nvPr>
            <p:ph type="title"/>
          </p:nvPr>
        </p:nvSpPr>
        <p:spPr>
          <a:xfrm>
            <a:off x="554038" y="334963"/>
            <a:ext cx="10515600" cy="550862"/>
          </a:xfrm>
        </p:spPr>
        <p:txBody>
          <a:bodyPr/>
          <a:lstStyle/>
          <a:p>
            <a:pPr eaLnBrk="1" hangingPunct="1">
              <a:spcBef>
                <a:spcPct val="0"/>
              </a:spcBef>
              <a:spcAft>
                <a:spcPct val="0"/>
              </a:spcAft>
            </a:pPr>
            <a:r>
              <a:rPr lang="fr-CA" sz="3200" b="1">
                <a:solidFill>
                  <a:srgbClr val="C00000"/>
                </a:solidFill>
                <a:latin typeface="Calibri" pitchFamily="34" charset="0"/>
                <a:cs typeface="Calibri" pitchFamily="34" charset="0"/>
                <a:sym typeface="Calibri" pitchFamily="34" charset="0"/>
              </a:rPr>
              <a:t>Partenariat SSI - Établissement (CISSS/CIUSSS)</a:t>
            </a:r>
            <a:endParaRPr lang="fr-FR" sz="3200" b="1">
              <a:solidFill>
                <a:srgbClr val="C00000"/>
              </a:solidFill>
              <a:latin typeface="Calibri" pitchFamily="34" charset="0"/>
              <a:cs typeface="Calibri" pitchFamily="34" charset="0"/>
              <a:sym typeface="Calibri" pitchFamily="34" charset="0"/>
            </a:endParaRPr>
          </a:p>
        </p:txBody>
      </p:sp>
      <p:sp>
        <p:nvSpPr>
          <p:cNvPr id="37890" name="Google Shape;174;g132835cef10_0_115"/>
          <p:cNvSpPr txBox="1">
            <a:spLocks noGrp="1"/>
          </p:cNvSpPr>
          <p:nvPr>
            <p:ph type="body" idx="1"/>
          </p:nvPr>
        </p:nvSpPr>
        <p:spPr>
          <a:xfrm>
            <a:off x="985838" y="1250950"/>
            <a:ext cx="10515600" cy="4351338"/>
          </a:xfrm>
        </p:spPr>
        <p:txBody>
          <a:bodyPr/>
          <a:lstStyle/>
          <a:p>
            <a:pPr eaLnBrk="1" hangingPunct="1">
              <a:lnSpc>
                <a:spcPct val="150000"/>
              </a:lnSpc>
              <a:spcAft>
                <a:spcPct val="0"/>
              </a:spcAft>
              <a:buClr>
                <a:srgbClr val="B8E6F2"/>
              </a:buClr>
            </a:pPr>
            <a:r>
              <a:rPr lang="fr-CA" sz="2800">
                <a:solidFill>
                  <a:srgbClr val="2D2E83"/>
                </a:solidFill>
                <a:latin typeface="Calibri" pitchFamily="34" charset="0"/>
                <a:cs typeface="Calibri" pitchFamily="34" charset="0"/>
                <a:sym typeface="Calibri" pitchFamily="34" charset="0"/>
              </a:rPr>
              <a:t>Établir un contact</a:t>
            </a:r>
            <a:endParaRPr lang="fr-FR" sz="2800">
              <a:solidFill>
                <a:srgbClr val="2D2E83"/>
              </a:solidFill>
              <a:latin typeface="Calibri" pitchFamily="34" charset="0"/>
              <a:cs typeface="Calibri" pitchFamily="34" charset="0"/>
              <a:sym typeface="Calibri" pitchFamily="34" charset="0"/>
            </a:endParaRPr>
          </a:p>
          <a:p>
            <a:pPr eaLnBrk="1" hangingPunct="1">
              <a:lnSpc>
                <a:spcPct val="150000"/>
              </a:lnSpc>
              <a:spcBef>
                <a:spcPct val="0"/>
              </a:spcBef>
              <a:spcAft>
                <a:spcPct val="0"/>
              </a:spcAft>
              <a:buClr>
                <a:srgbClr val="B8E6F2"/>
              </a:buClr>
            </a:pPr>
            <a:r>
              <a:rPr lang="fr-CA" sz="2800">
                <a:solidFill>
                  <a:srgbClr val="2D2E83"/>
                </a:solidFill>
                <a:latin typeface="Calibri" pitchFamily="34" charset="0"/>
                <a:cs typeface="Calibri" pitchFamily="34" charset="0"/>
                <a:sym typeface="Calibri" pitchFamily="34" charset="0"/>
              </a:rPr>
              <a:t>Collaboration intégrée dans les activités</a:t>
            </a:r>
            <a:endParaRPr lang="fr-FR" sz="2800">
              <a:solidFill>
                <a:srgbClr val="2D2E83"/>
              </a:solidFill>
              <a:latin typeface="Calibri" pitchFamily="34" charset="0"/>
              <a:cs typeface="Calibri" pitchFamily="34" charset="0"/>
              <a:sym typeface="Calibri" pitchFamily="34" charset="0"/>
            </a:endParaRPr>
          </a:p>
          <a:p>
            <a:pPr eaLnBrk="1" hangingPunct="1">
              <a:lnSpc>
                <a:spcPct val="150000"/>
              </a:lnSpc>
              <a:spcBef>
                <a:spcPct val="0"/>
              </a:spcBef>
              <a:spcAft>
                <a:spcPct val="0"/>
              </a:spcAft>
              <a:buClr>
                <a:srgbClr val="B8E6F2"/>
              </a:buClr>
            </a:pPr>
            <a:r>
              <a:rPr lang="fr-CA" sz="2800">
                <a:solidFill>
                  <a:srgbClr val="2D2E83"/>
                </a:solidFill>
                <a:latin typeface="Calibri" pitchFamily="34" charset="0"/>
                <a:cs typeface="Calibri" pitchFamily="34" charset="0"/>
                <a:sym typeface="Calibri" pitchFamily="34" charset="0"/>
              </a:rPr>
              <a:t>Échanges systématiques</a:t>
            </a:r>
            <a:endParaRPr lang="fr-FR" sz="2800">
              <a:solidFill>
                <a:srgbClr val="2D2E83"/>
              </a:solidFill>
              <a:latin typeface="Calibri" pitchFamily="34" charset="0"/>
              <a:cs typeface="Calibri" pitchFamily="34" charset="0"/>
              <a:sym typeface="Calibri" pitchFamily="34" charset="0"/>
            </a:endParaRPr>
          </a:p>
        </p:txBody>
      </p:sp>
      <p:sp>
        <p:nvSpPr>
          <p:cNvPr id="37891" name="Google Shape;175;g132835cef10_0_115"/>
          <p:cNvSpPr>
            <a:spLocks noGrp="1"/>
          </p:cNvSpPr>
          <p:nvPr>
            <p:ph type="sldNum" sz="quarter" idx="10"/>
          </p:nvPr>
        </p:nvSpPr>
        <p:spPr>
          <a:noFill/>
        </p:spPr>
        <p:txBody>
          <a:bodyPr/>
          <a:lstStyle/>
          <a:p>
            <a:fld id="{AE058B91-9327-4EDF-8F24-6F388CD748D9}" type="slidenum">
              <a:rPr lang="fr-CA" smtClean="0"/>
              <a:pPr/>
              <a:t>13</a:t>
            </a:fld>
            <a:endParaRPr lang="fr-FR"/>
          </a:p>
        </p:txBody>
      </p:sp>
      <p:pic>
        <p:nvPicPr>
          <p:cNvPr id="37892" name="Google Shape;176;g132835cef10_0_115"/>
          <p:cNvPicPr preferRelativeResize="0">
            <a:picLocks noChangeAspect="1" noChangeArrowheads="1"/>
          </p:cNvPicPr>
          <p:nvPr/>
        </p:nvPicPr>
        <p:blipFill>
          <a:blip r:embed="rId3"/>
          <a:srcRect/>
          <a:stretch>
            <a:fillRect/>
          </a:stretch>
        </p:blipFill>
        <p:spPr bwMode="auto">
          <a:xfrm>
            <a:off x="3130550" y="4030663"/>
            <a:ext cx="5364163" cy="1944687"/>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Google Shape;182;p7"/>
          <p:cNvSpPr txBox="1">
            <a:spLocks noGrp="1"/>
          </p:cNvSpPr>
          <p:nvPr>
            <p:ph type="body" idx="1"/>
          </p:nvPr>
        </p:nvSpPr>
        <p:spPr>
          <a:xfrm>
            <a:off x="917575" y="1635125"/>
            <a:ext cx="5561013" cy="3309938"/>
          </a:xfrm>
        </p:spPr>
        <p:txBody>
          <a:bodyPr>
            <a:normAutofit lnSpcReduction="10000"/>
          </a:bodyPr>
          <a:lstStyle/>
          <a:p>
            <a:pPr marL="0" indent="0" eaLnBrk="1" fontAlgn="auto" hangingPunct="1">
              <a:spcBef>
                <a:spcPts val="0"/>
              </a:spcBef>
              <a:buClr>
                <a:srgbClr val="B8E6F2"/>
              </a:buClr>
              <a:buSzPts val="3500"/>
              <a:buFont typeface="Arial"/>
              <a:buNone/>
              <a:defRPr/>
            </a:pPr>
            <a:r>
              <a:rPr lang="fr-CA" sz="3500" b="1" dirty="0">
                <a:solidFill>
                  <a:schemeClr val="dk1"/>
                </a:solidFill>
                <a:latin typeface="Calibri"/>
                <a:ea typeface="Calibri"/>
                <a:cs typeface="Calibri"/>
                <a:sym typeface="Calibri"/>
              </a:rPr>
              <a:t>Avantages</a:t>
            </a:r>
            <a:endParaRPr dirty="0">
              <a:solidFill>
                <a:schemeClr val="dk1"/>
              </a:solidFill>
              <a:latin typeface="Calibri"/>
              <a:ea typeface="Calibri"/>
              <a:cs typeface="Calibri"/>
              <a:sym typeface="Calibri"/>
            </a:endParaRPr>
          </a:p>
          <a:p>
            <a:pPr marL="0" indent="0" eaLnBrk="1" fontAlgn="auto" hangingPunct="1">
              <a:buClr>
                <a:srgbClr val="B8E6F2"/>
              </a:buClr>
              <a:buFont typeface="Arial"/>
              <a:buNone/>
              <a:defRPr/>
            </a:pPr>
            <a:endParaRPr dirty="0">
              <a:solidFill>
                <a:schemeClr val="dk1"/>
              </a:solidFill>
              <a:latin typeface="Verdana"/>
              <a:ea typeface="Verdana"/>
              <a:cs typeface="Verdana"/>
              <a:sym typeface="Verdana"/>
            </a:endParaRPr>
          </a:p>
          <a:p>
            <a:pPr indent="-457200" eaLnBrk="1" fontAlgn="auto" hangingPunct="1">
              <a:lnSpc>
                <a:spcPct val="120000"/>
              </a:lnSpc>
              <a:spcBef>
                <a:spcPts val="0"/>
              </a:spcBef>
              <a:buClr>
                <a:schemeClr val="accent3"/>
              </a:buClr>
              <a:buSzPts val="2800"/>
              <a:buFont typeface="Arial"/>
              <a:buChar char="•"/>
              <a:defRPr/>
            </a:pPr>
            <a:r>
              <a:rPr lang="fr-CA" sz="2800" dirty="0">
                <a:solidFill>
                  <a:schemeClr val="dk1"/>
                </a:solidFill>
                <a:latin typeface="Calibri"/>
                <a:ea typeface="Calibri"/>
                <a:cs typeface="Calibri"/>
                <a:sym typeface="Calibri"/>
              </a:rPr>
              <a:t>Évaluer la capacité à s’adapter</a:t>
            </a:r>
            <a:endParaRPr dirty="0">
              <a:solidFill>
                <a:schemeClr val="dk1"/>
              </a:solidFill>
              <a:latin typeface="Calibri"/>
              <a:ea typeface="Calibri"/>
              <a:cs typeface="Calibri"/>
              <a:sym typeface="Calibri"/>
            </a:endParaRPr>
          </a:p>
          <a:p>
            <a:pPr indent="-457200" eaLnBrk="1" fontAlgn="auto" hangingPunct="1">
              <a:lnSpc>
                <a:spcPct val="120000"/>
              </a:lnSpc>
              <a:spcBef>
                <a:spcPts val="1200"/>
              </a:spcBef>
              <a:buClr>
                <a:schemeClr val="accent3"/>
              </a:buClr>
              <a:buSzPts val="2800"/>
              <a:buFont typeface="Arial"/>
              <a:buChar char="•"/>
              <a:defRPr/>
            </a:pPr>
            <a:r>
              <a:rPr lang="fr-CA" sz="2800" dirty="0">
                <a:solidFill>
                  <a:schemeClr val="dk1"/>
                </a:solidFill>
                <a:latin typeface="Calibri"/>
                <a:ea typeface="Calibri"/>
                <a:cs typeface="Calibri"/>
                <a:sym typeface="Calibri"/>
              </a:rPr>
              <a:t>Permet d’échanger avec le personnel</a:t>
            </a:r>
            <a:endParaRPr dirty="0">
              <a:solidFill>
                <a:schemeClr val="dk1"/>
              </a:solidFill>
              <a:latin typeface="Calibri"/>
              <a:ea typeface="Calibri"/>
              <a:cs typeface="Calibri"/>
              <a:sym typeface="Calibri"/>
            </a:endParaRPr>
          </a:p>
          <a:p>
            <a:pPr indent="-457200" eaLnBrk="1" fontAlgn="auto" hangingPunct="1">
              <a:lnSpc>
                <a:spcPct val="120000"/>
              </a:lnSpc>
              <a:spcBef>
                <a:spcPts val="1200"/>
              </a:spcBef>
              <a:buClr>
                <a:schemeClr val="accent3"/>
              </a:buClr>
              <a:buSzPts val="2800"/>
              <a:buFont typeface="Arial"/>
              <a:buChar char="•"/>
              <a:defRPr/>
            </a:pPr>
            <a:r>
              <a:rPr lang="fr-CA" sz="2800" dirty="0">
                <a:solidFill>
                  <a:schemeClr val="dk1"/>
                </a:solidFill>
                <a:latin typeface="Calibri"/>
                <a:ea typeface="Calibri"/>
                <a:cs typeface="Calibri"/>
                <a:sym typeface="Calibri"/>
              </a:rPr>
              <a:t>Facile à planifier/organiser</a:t>
            </a:r>
            <a:endParaRPr dirty="0">
              <a:solidFill>
                <a:schemeClr val="dk1"/>
              </a:solidFill>
              <a:latin typeface="Calibri"/>
              <a:ea typeface="Calibri"/>
              <a:cs typeface="Calibri"/>
              <a:sym typeface="Calibri"/>
            </a:endParaRPr>
          </a:p>
        </p:txBody>
      </p:sp>
      <p:sp>
        <p:nvSpPr>
          <p:cNvPr id="37890" name="Google Shape;183;p7"/>
          <p:cNvSpPr txBox="1">
            <a:spLocks noGrp="1"/>
          </p:cNvSpPr>
          <p:nvPr>
            <p:ph type="title"/>
          </p:nvPr>
        </p:nvSpPr>
        <p:spPr>
          <a:xfrm>
            <a:off x="360363" y="427038"/>
            <a:ext cx="8829675" cy="571500"/>
          </a:xfrm>
        </p:spPr>
        <p:txBody>
          <a:bodyPr/>
          <a:lstStyle/>
          <a:p>
            <a:pPr eaLnBrk="1" hangingPunct="1">
              <a:spcBef>
                <a:spcPct val="0"/>
              </a:spcBef>
              <a:spcAft>
                <a:spcPct val="0"/>
              </a:spcAft>
            </a:pPr>
            <a:r>
              <a:rPr lang="fr-CA" sz="2800" b="1">
                <a:solidFill>
                  <a:srgbClr val="C00000"/>
                </a:solidFill>
                <a:latin typeface="Calibri" pitchFamily="34" charset="0"/>
                <a:cs typeface="Calibri" pitchFamily="34" charset="0"/>
                <a:sym typeface="Calibri" pitchFamily="34" charset="0"/>
              </a:rPr>
              <a:t>Les types d’exercices d’incendie</a:t>
            </a:r>
            <a:br>
              <a:rPr lang="fr-CA" sz="2800" b="1">
                <a:solidFill>
                  <a:srgbClr val="C00000"/>
                </a:solidFill>
                <a:latin typeface="Calibri" pitchFamily="34" charset="0"/>
                <a:cs typeface="Calibri" pitchFamily="34" charset="0"/>
                <a:sym typeface="Calibri" pitchFamily="34" charset="0"/>
              </a:rPr>
            </a:br>
            <a:r>
              <a:rPr lang="fr-CA" sz="2800" b="1">
                <a:solidFill>
                  <a:srgbClr val="0070C0"/>
                </a:solidFill>
                <a:latin typeface="Calibri" pitchFamily="34" charset="0"/>
                <a:cs typeface="Calibri" pitchFamily="34" charset="0"/>
                <a:sym typeface="Calibri" pitchFamily="34" charset="0"/>
              </a:rPr>
              <a:t>Exercice de table</a:t>
            </a:r>
            <a:endParaRPr lang="fr-FR" sz="2800" b="1">
              <a:solidFill>
                <a:srgbClr val="0070C0"/>
              </a:solidFill>
              <a:latin typeface="Calibri" pitchFamily="34" charset="0"/>
              <a:cs typeface="Calibri" pitchFamily="34" charset="0"/>
              <a:sym typeface="Calibri" pitchFamily="34" charset="0"/>
            </a:endParaRPr>
          </a:p>
        </p:txBody>
      </p:sp>
      <p:pic>
        <p:nvPicPr>
          <p:cNvPr id="184" name="Google Shape;184;p7" descr="https://lh4.googleusercontent.com/_b7PRhI8wyRuBqAjEcWsfxjEXzMW1C2TLz-SzlWZZCSLgOGSsLCrcaQz0lD6grpP2OGceTCoHvtlMy-6HILMYQHwZgUDkHPfaBONhc6slJfWUWrq8o7Pvm0iZWb8v03rLRcJxm6NBkRakpZM-_Iexw"/>
          <p:cNvPicPr preferRelativeResize="0">
            <a:picLocks noChangeAspect="1" noChangeArrowheads="1"/>
          </p:cNvPicPr>
          <p:nvPr/>
        </p:nvPicPr>
        <p:blipFill>
          <a:blip r:embed="rId3"/>
          <a:srcRect/>
          <a:stretch>
            <a:fillRect/>
          </a:stretch>
        </p:blipFill>
        <p:spPr bwMode="auto">
          <a:xfrm>
            <a:off x="6469063" y="1279525"/>
            <a:ext cx="4041775" cy="44116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4"/>
                                        </p:tgtEl>
                                        <p:attrNameLst>
                                          <p:attrName>style.visibility</p:attrName>
                                        </p:attrNameLst>
                                      </p:cBhvr>
                                      <p:to>
                                        <p:strVal val="visible"/>
                                      </p:to>
                                    </p:set>
                                    <p:animEffect transition="in" filter="fade">
                                      <p:cBhvr>
                                        <p:cTn id="7" dur="1000"/>
                                        <p:tgtEl>
                                          <p:spTgt spid="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Google Shape;190;p8"/>
          <p:cNvSpPr txBox="1">
            <a:spLocks noChangeArrowheads="1"/>
          </p:cNvSpPr>
          <p:nvPr/>
        </p:nvSpPr>
        <p:spPr bwMode="auto">
          <a:xfrm>
            <a:off x="428625" y="514350"/>
            <a:ext cx="8829675" cy="571500"/>
          </a:xfrm>
          <a:prstGeom prst="rect">
            <a:avLst/>
          </a:prstGeom>
          <a:noFill/>
          <a:ln w="9525">
            <a:noFill/>
            <a:miter lim="800000"/>
            <a:headEnd/>
            <a:tailEnd/>
          </a:ln>
        </p:spPr>
        <p:txBody>
          <a:bodyPr lIns="91425" tIns="45700" rIns="91425" bIns="45700" anchor="b"/>
          <a:lstStyle/>
          <a:p>
            <a:pPr>
              <a:lnSpc>
                <a:spcPct val="90000"/>
              </a:lnSpc>
              <a:buClr>
                <a:srgbClr val="000000"/>
              </a:buClr>
              <a:buFont typeface="Arial" charset="0"/>
              <a:buNone/>
            </a:pPr>
            <a:r>
              <a:rPr lang="fr-CA" sz="2800" b="1">
                <a:solidFill>
                  <a:srgbClr val="C00000"/>
                </a:solidFill>
                <a:latin typeface="Calibri" pitchFamily="34" charset="0"/>
                <a:cs typeface="Calibri" pitchFamily="34" charset="0"/>
                <a:sym typeface="Calibri" pitchFamily="34" charset="0"/>
              </a:rPr>
              <a:t>Les types d’exercices d’incendie</a:t>
            </a:r>
            <a:br>
              <a:rPr lang="fr-CA" sz="2800" b="1">
                <a:solidFill>
                  <a:srgbClr val="C00000"/>
                </a:solidFill>
                <a:latin typeface="Calibri" pitchFamily="34" charset="0"/>
                <a:cs typeface="Calibri" pitchFamily="34" charset="0"/>
                <a:sym typeface="Calibri" pitchFamily="34" charset="0"/>
              </a:rPr>
            </a:br>
            <a:r>
              <a:rPr lang="fr-CA" sz="2800" b="1">
                <a:solidFill>
                  <a:srgbClr val="0070C0"/>
                </a:solidFill>
                <a:latin typeface="Calibri" pitchFamily="34" charset="0"/>
                <a:cs typeface="Calibri" pitchFamily="34" charset="0"/>
                <a:sym typeface="Calibri" pitchFamily="34" charset="0"/>
              </a:rPr>
              <a:t>Exercice par secteur</a:t>
            </a:r>
            <a:endParaRPr lang="fr-FR" sz="2800" b="1">
              <a:solidFill>
                <a:srgbClr val="0070C0"/>
              </a:solidFill>
              <a:latin typeface="Calibri" pitchFamily="34" charset="0"/>
              <a:cs typeface="Calibri" pitchFamily="34" charset="0"/>
              <a:sym typeface="Calibri" pitchFamily="34" charset="0"/>
            </a:endParaRPr>
          </a:p>
        </p:txBody>
      </p:sp>
      <p:sp>
        <p:nvSpPr>
          <p:cNvPr id="191" name="Google Shape;191;p8"/>
          <p:cNvSpPr txBox="1">
            <a:spLocks noGrp="1"/>
          </p:cNvSpPr>
          <p:nvPr>
            <p:ph type="body" idx="1"/>
          </p:nvPr>
        </p:nvSpPr>
        <p:spPr>
          <a:xfrm>
            <a:off x="609600" y="1673225"/>
            <a:ext cx="5851525" cy="3309938"/>
          </a:xfrm>
        </p:spPr>
        <p:txBody>
          <a:bodyPr/>
          <a:lstStyle/>
          <a:p>
            <a:pPr marL="0" indent="0" eaLnBrk="1" fontAlgn="auto" hangingPunct="1">
              <a:lnSpc>
                <a:spcPct val="80000"/>
              </a:lnSpc>
              <a:spcBef>
                <a:spcPts val="0"/>
              </a:spcBef>
              <a:buClr>
                <a:srgbClr val="B8E6F2"/>
              </a:buClr>
              <a:buSzPts val="3200"/>
              <a:buFont typeface="Arial"/>
              <a:buNone/>
              <a:defRPr/>
            </a:pPr>
            <a:r>
              <a:rPr lang="fr-CA" sz="3200" b="1" dirty="0">
                <a:solidFill>
                  <a:schemeClr val="dk1"/>
                </a:solidFill>
                <a:latin typeface="Calibri"/>
                <a:ea typeface="Calibri"/>
                <a:cs typeface="Calibri"/>
                <a:sym typeface="Calibri"/>
              </a:rPr>
              <a:t>Avantages</a:t>
            </a:r>
            <a:endParaRPr dirty="0">
              <a:solidFill>
                <a:schemeClr val="dk1"/>
              </a:solidFill>
              <a:latin typeface="Calibri"/>
              <a:ea typeface="Calibri"/>
              <a:cs typeface="Calibri"/>
              <a:sym typeface="Calibri"/>
            </a:endParaRPr>
          </a:p>
          <a:p>
            <a:pPr marL="0" indent="0" eaLnBrk="1" fontAlgn="auto" hangingPunct="1">
              <a:lnSpc>
                <a:spcPct val="80000"/>
              </a:lnSpc>
              <a:buClr>
                <a:srgbClr val="B8E6F2"/>
              </a:buClr>
              <a:buSzPts val="2800"/>
              <a:buFont typeface="Arial"/>
              <a:buNone/>
              <a:defRPr/>
            </a:pPr>
            <a:endParaRPr sz="2800" dirty="0">
              <a:solidFill>
                <a:schemeClr val="dk1"/>
              </a:solidFill>
              <a:latin typeface="Calibri"/>
              <a:ea typeface="Calibri"/>
              <a:cs typeface="Calibri"/>
              <a:sym typeface="Calibri"/>
            </a:endParaRPr>
          </a:p>
          <a:p>
            <a:pPr indent="-457200" eaLnBrk="1" fontAlgn="auto" hangingPunct="1">
              <a:lnSpc>
                <a:spcPct val="110000"/>
              </a:lnSpc>
              <a:spcBef>
                <a:spcPts val="0"/>
              </a:spcBef>
              <a:buClr>
                <a:schemeClr val="accent3"/>
              </a:buClr>
              <a:buSzPts val="2800"/>
              <a:buFont typeface="Arial"/>
              <a:buChar char="•"/>
              <a:defRPr/>
            </a:pPr>
            <a:r>
              <a:rPr lang="fr-CA" sz="2800" dirty="0">
                <a:solidFill>
                  <a:schemeClr val="dk1"/>
                </a:solidFill>
                <a:latin typeface="Calibri"/>
                <a:ea typeface="Calibri"/>
                <a:cs typeface="Calibri"/>
                <a:sym typeface="Calibri"/>
              </a:rPr>
              <a:t>Évaluer le savoir faire</a:t>
            </a:r>
            <a:endParaRPr dirty="0">
              <a:solidFill>
                <a:schemeClr val="dk1"/>
              </a:solidFill>
              <a:latin typeface="Calibri"/>
              <a:ea typeface="Calibri"/>
              <a:cs typeface="Calibri"/>
              <a:sym typeface="Calibri"/>
            </a:endParaRPr>
          </a:p>
          <a:p>
            <a:pPr indent="-457200" eaLnBrk="1" fontAlgn="auto" hangingPunct="1">
              <a:lnSpc>
                <a:spcPct val="110000"/>
              </a:lnSpc>
              <a:spcBef>
                <a:spcPts val="1200"/>
              </a:spcBef>
              <a:buClr>
                <a:schemeClr val="accent3"/>
              </a:buClr>
              <a:buSzPts val="2800"/>
              <a:buFont typeface="Arial"/>
              <a:buChar char="•"/>
              <a:defRPr/>
            </a:pPr>
            <a:r>
              <a:rPr lang="fr-CA" sz="2800" dirty="0">
                <a:solidFill>
                  <a:schemeClr val="dk1"/>
                </a:solidFill>
                <a:latin typeface="Calibri"/>
                <a:ea typeface="Calibri"/>
                <a:cs typeface="Calibri"/>
                <a:sym typeface="Calibri"/>
              </a:rPr>
              <a:t>Plus concret</a:t>
            </a:r>
            <a:endParaRPr dirty="0">
              <a:solidFill>
                <a:schemeClr val="dk1"/>
              </a:solidFill>
              <a:latin typeface="Calibri"/>
              <a:ea typeface="Calibri"/>
              <a:cs typeface="Calibri"/>
              <a:sym typeface="Calibri"/>
            </a:endParaRPr>
          </a:p>
          <a:p>
            <a:pPr indent="-457200" eaLnBrk="1" fontAlgn="auto" hangingPunct="1">
              <a:lnSpc>
                <a:spcPct val="110000"/>
              </a:lnSpc>
              <a:spcBef>
                <a:spcPts val="1200"/>
              </a:spcBef>
              <a:buClr>
                <a:schemeClr val="accent3"/>
              </a:buClr>
              <a:buSzPts val="2800"/>
              <a:buFont typeface="Arial"/>
              <a:buChar char="•"/>
              <a:defRPr/>
            </a:pPr>
            <a:r>
              <a:rPr lang="fr-CA" sz="2800" dirty="0">
                <a:solidFill>
                  <a:schemeClr val="dk1"/>
                </a:solidFill>
                <a:latin typeface="Calibri"/>
                <a:ea typeface="Calibri"/>
                <a:cs typeface="Calibri"/>
                <a:sym typeface="Calibri"/>
              </a:rPr>
              <a:t>Offre plusieurs possibilités de scénarios</a:t>
            </a:r>
            <a:endParaRPr dirty="0">
              <a:solidFill>
                <a:schemeClr val="dk1"/>
              </a:solidFill>
              <a:latin typeface="Calibri"/>
              <a:ea typeface="Calibri"/>
              <a:cs typeface="Calibri"/>
              <a:sym typeface="Calibri"/>
            </a:endParaRPr>
          </a:p>
        </p:txBody>
      </p:sp>
      <p:pic>
        <p:nvPicPr>
          <p:cNvPr id="192" name="Google Shape;192;p8"/>
          <p:cNvPicPr preferRelativeResize="0">
            <a:picLocks noChangeAspect="1" noChangeArrowheads="1"/>
          </p:cNvPicPr>
          <p:nvPr/>
        </p:nvPicPr>
        <p:blipFill>
          <a:blip r:embed="rId3"/>
          <a:srcRect/>
          <a:stretch>
            <a:fillRect/>
          </a:stretch>
        </p:blipFill>
        <p:spPr bwMode="auto">
          <a:xfrm>
            <a:off x="6461125" y="1489075"/>
            <a:ext cx="4732338" cy="3627438"/>
          </a:xfrm>
          <a:prstGeom prst="rect">
            <a:avLst/>
          </a:prstGeom>
          <a:noFill/>
          <a:ln w="9525">
            <a:noFill/>
            <a:miter lim="800000"/>
            <a:headEnd/>
            <a:tailEnd/>
          </a:ln>
        </p:spPr>
      </p:pic>
      <p:sp>
        <p:nvSpPr>
          <p:cNvPr id="39940" name="Google Shape;193;p8"/>
          <p:cNvSpPr>
            <a:spLocks noChangeArrowheads="1"/>
          </p:cNvSpPr>
          <p:nvPr/>
        </p:nvSpPr>
        <p:spPr bwMode="auto">
          <a:xfrm>
            <a:off x="6950075" y="2024063"/>
            <a:ext cx="1011238" cy="865187"/>
          </a:xfrm>
          <a:prstGeom prst="rect">
            <a:avLst/>
          </a:prstGeom>
          <a:solidFill>
            <a:schemeClr val="bg1"/>
          </a:solidFill>
          <a:ln w="12700">
            <a:solidFill>
              <a:schemeClr val="bg1"/>
            </a:solidFill>
            <a:miter lim="800000"/>
            <a:headEnd type="none" w="sm" len="sm"/>
            <a:tailEnd type="none" w="sm" len="sm"/>
          </a:ln>
        </p:spPr>
        <p:txBody>
          <a:bodyPr lIns="91425" tIns="45700" rIns="91425" bIns="45700" anchor="ctr"/>
          <a:lstStyle/>
          <a:p>
            <a:pPr algn="ctr">
              <a:buClr>
                <a:srgbClr val="000000"/>
              </a:buClr>
              <a:buFont typeface="Arial" charset="0"/>
              <a:buNone/>
            </a:pPr>
            <a:endParaRPr lang="fr-FR" sz="1800">
              <a:solidFill>
                <a:srgbClr val="FFFFFF"/>
              </a:solidFill>
            </a:endParaRPr>
          </a:p>
        </p:txBody>
      </p:sp>
      <p:sp>
        <p:nvSpPr>
          <p:cNvPr id="39941" name="Google Shape;194;p8"/>
          <p:cNvSpPr>
            <a:spLocks noChangeArrowheads="1"/>
          </p:cNvSpPr>
          <p:nvPr/>
        </p:nvSpPr>
        <p:spPr bwMode="auto">
          <a:xfrm>
            <a:off x="9674225" y="2127250"/>
            <a:ext cx="1012825" cy="865188"/>
          </a:xfrm>
          <a:prstGeom prst="rect">
            <a:avLst/>
          </a:prstGeom>
          <a:solidFill>
            <a:schemeClr val="bg1"/>
          </a:solidFill>
          <a:ln w="12700">
            <a:solidFill>
              <a:schemeClr val="bg1"/>
            </a:solidFill>
            <a:miter lim="800000"/>
            <a:headEnd type="none" w="sm" len="sm"/>
            <a:tailEnd type="none" w="sm" len="sm"/>
          </a:ln>
        </p:spPr>
        <p:txBody>
          <a:bodyPr lIns="91425" tIns="45700" rIns="91425" bIns="45700" anchor="ctr"/>
          <a:lstStyle/>
          <a:p>
            <a:pPr algn="ctr">
              <a:buClr>
                <a:srgbClr val="000000"/>
              </a:buClr>
              <a:buFont typeface="Arial" charset="0"/>
              <a:buNone/>
            </a:pPr>
            <a:endParaRPr lang="fr-FR" sz="1800">
              <a:solidFill>
                <a:srgbClr val="FFFFFF"/>
              </a:solidFill>
            </a:endParaRPr>
          </a:p>
        </p:txBody>
      </p:sp>
      <p:sp>
        <p:nvSpPr>
          <p:cNvPr id="39942" name="Google Shape;195;p8"/>
          <p:cNvSpPr>
            <a:spLocks noChangeArrowheads="1"/>
          </p:cNvSpPr>
          <p:nvPr/>
        </p:nvSpPr>
        <p:spPr bwMode="auto">
          <a:xfrm>
            <a:off x="8288338" y="2127250"/>
            <a:ext cx="858837" cy="865188"/>
          </a:xfrm>
          <a:prstGeom prst="rect">
            <a:avLst/>
          </a:prstGeom>
          <a:solidFill>
            <a:schemeClr val="bg1"/>
          </a:solidFill>
          <a:ln w="12700">
            <a:solidFill>
              <a:schemeClr val="bg1"/>
            </a:solidFill>
            <a:miter lim="800000"/>
            <a:headEnd type="none" w="sm" len="sm"/>
            <a:tailEnd type="none" w="sm" len="sm"/>
          </a:ln>
        </p:spPr>
        <p:txBody>
          <a:bodyPr lIns="91425" tIns="45700" rIns="91425" bIns="45700" anchor="ctr"/>
          <a:lstStyle/>
          <a:p>
            <a:pPr algn="ctr">
              <a:buClr>
                <a:srgbClr val="000000"/>
              </a:buClr>
              <a:buFont typeface="Arial" charset="0"/>
              <a:buNone/>
            </a:pPr>
            <a:endParaRPr lang="fr-FR" sz="1800">
              <a:solidFill>
                <a:srgbClr val="FFFFFF"/>
              </a:solidFill>
            </a:endParaRPr>
          </a:p>
        </p:txBody>
      </p:sp>
      <p:sp>
        <p:nvSpPr>
          <p:cNvPr id="39943" name="Google Shape;196;p8"/>
          <p:cNvSpPr>
            <a:spLocks noChangeArrowheads="1"/>
          </p:cNvSpPr>
          <p:nvPr/>
        </p:nvSpPr>
        <p:spPr bwMode="auto">
          <a:xfrm>
            <a:off x="7056438" y="3786188"/>
            <a:ext cx="1011237" cy="865187"/>
          </a:xfrm>
          <a:prstGeom prst="rect">
            <a:avLst/>
          </a:prstGeom>
          <a:solidFill>
            <a:schemeClr val="bg1"/>
          </a:solidFill>
          <a:ln w="12700">
            <a:solidFill>
              <a:schemeClr val="bg1"/>
            </a:solidFill>
            <a:miter lim="800000"/>
            <a:headEnd type="none" w="sm" len="sm"/>
            <a:tailEnd type="none" w="sm" len="sm"/>
          </a:ln>
        </p:spPr>
        <p:txBody>
          <a:bodyPr lIns="91425" tIns="45700" rIns="91425" bIns="45700" anchor="ctr"/>
          <a:lstStyle/>
          <a:p>
            <a:pPr algn="ctr">
              <a:buClr>
                <a:srgbClr val="000000"/>
              </a:buClr>
              <a:buFont typeface="Arial" charset="0"/>
              <a:buNone/>
            </a:pPr>
            <a:endParaRPr lang="fr-FR" sz="1800">
              <a:solidFill>
                <a:srgbClr val="FFFFFF"/>
              </a:solidFill>
            </a:endParaRPr>
          </a:p>
        </p:txBody>
      </p:sp>
      <p:sp>
        <p:nvSpPr>
          <p:cNvPr id="39944" name="Google Shape;197;p8"/>
          <p:cNvSpPr>
            <a:spLocks noChangeArrowheads="1"/>
          </p:cNvSpPr>
          <p:nvPr/>
        </p:nvSpPr>
        <p:spPr bwMode="auto">
          <a:xfrm>
            <a:off x="9809163" y="3786188"/>
            <a:ext cx="877887" cy="785812"/>
          </a:xfrm>
          <a:prstGeom prst="rect">
            <a:avLst/>
          </a:prstGeom>
          <a:solidFill>
            <a:srgbClr val="00AEF0"/>
          </a:solidFill>
          <a:ln w="9525">
            <a:noFill/>
            <a:miter lim="800000"/>
            <a:headEnd/>
            <a:tailEnd/>
          </a:ln>
        </p:spPr>
        <p:txBody>
          <a:bodyPr lIns="91425" tIns="45700" rIns="91425" bIns="45700" anchor="ctr"/>
          <a:lstStyle/>
          <a:p>
            <a:pPr algn="ctr">
              <a:buClr>
                <a:srgbClr val="000000"/>
              </a:buClr>
              <a:buFont typeface="Arial" charset="0"/>
              <a:buNone/>
            </a:pPr>
            <a:endParaRPr lang="fr-FR" sz="180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10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Google Shape;202;p9" descr="https://lh6.googleusercontent.com/6XECkVHfsF4ZVFKLLM9xEmwBmqXe13AWeBNQDBpa2aAXn7juad_8qrOjs2HXQNzze2eQ9vrncn4yS8dDPcwFoI_YsYhP2kw1DqUS55_h2HjnwBfTw2GSvgQvaVBBTW9Tl8bAwLHIkwRUXb_Zf2avOA"/>
          <p:cNvPicPr preferRelativeResize="0">
            <a:picLocks noChangeAspect="1" noChangeArrowheads="1"/>
          </p:cNvPicPr>
          <p:nvPr/>
        </p:nvPicPr>
        <p:blipFill>
          <a:blip r:embed="rId3"/>
          <a:srcRect/>
          <a:stretch>
            <a:fillRect/>
          </a:stretch>
        </p:blipFill>
        <p:spPr bwMode="auto">
          <a:xfrm>
            <a:off x="6096000" y="1617374"/>
            <a:ext cx="5829300" cy="3019425"/>
          </a:xfrm>
          <a:prstGeom prst="rect">
            <a:avLst/>
          </a:prstGeom>
          <a:noFill/>
          <a:ln w="9525">
            <a:noFill/>
            <a:miter lim="800000"/>
            <a:headEnd/>
            <a:tailEnd/>
          </a:ln>
        </p:spPr>
      </p:pic>
      <p:sp>
        <p:nvSpPr>
          <p:cNvPr id="41986" name="Google Shape;203;p9"/>
          <p:cNvSpPr txBox="1">
            <a:spLocks noChangeArrowheads="1"/>
          </p:cNvSpPr>
          <p:nvPr/>
        </p:nvSpPr>
        <p:spPr bwMode="auto">
          <a:xfrm>
            <a:off x="428625" y="514350"/>
            <a:ext cx="8829675" cy="571500"/>
          </a:xfrm>
          <a:prstGeom prst="rect">
            <a:avLst/>
          </a:prstGeom>
          <a:noFill/>
          <a:ln w="9525">
            <a:noFill/>
            <a:miter lim="800000"/>
            <a:headEnd/>
            <a:tailEnd/>
          </a:ln>
        </p:spPr>
        <p:txBody>
          <a:bodyPr lIns="91425" tIns="45700" rIns="91425" bIns="45700" anchor="b"/>
          <a:lstStyle/>
          <a:p>
            <a:pPr>
              <a:lnSpc>
                <a:spcPct val="90000"/>
              </a:lnSpc>
              <a:buClr>
                <a:srgbClr val="000000"/>
              </a:buClr>
              <a:buFont typeface="Arial" charset="0"/>
              <a:buNone/>
            </a:pPr>
            <a:r>
              <a:rPr lang="fr-CA" sz="2800" b="1">
                <a:solidFill>
                  <a:srgbClr val="C00000"/>
                </a:solidFill>
                <a:latin typeface="Calibri" pitchFamily="34" charset="0"/>
                <a:cs typeface="Calibri" pitchFamily="34" charset="0"/>
                <a:sym typeface="Calibri" pitchFamily="34" charset="0"/>
              </a:rPr>
              <a:t>Les types d’exercices d’incendie</a:t>
            </a:r>
            <a:br>
              <a:rPr lang="fr-CA" sz="2800" b="1">
                <a:solidFill>
                  <a:srgbClr val="C00000"/>
                </a:solidFill>
                <a:latin typeface="Calibri" pitchFamily="34" charset="0"/>
                <a:cs typeface="Calibri" pitchFamily="34" charset="0"/>
                <a:sym typeface="Calibri" pitchFamily="34" charset="0"/>
              </a:rPr>
            </a:br>
            <a:r>
              <a:rPr lang="fr-CA" sz="2800" b="1">
                <a:solidFill>
                  <a:srgbClr val="0070C0"/>
                </a:solidFill>
                <a:latin typeface="Calibri" pitchFamily="34" charset="0"/>
                <a:cs typeface="Calibri" pitchFamily="34" charset="0"/>
                <a:sym typeface="Calibri" pitchFamily="34" charset="0"/>
              </a:rPr>
              <a:t>Exercice d’évacuation</a:t>
            </a:r>
            <a:endParaRPr lang="fr-FR" sz="2800" b="1">
              <a:solidFill>
                <a:srgbClr val="0070C0"/>
              </a:solidFill>
              <a:latin typeface="Calibri" pitchFamily="34" charset="0"/>
              <a:cs typeface="Calibri" pitchFamily="34" charset="0"/>
              <a:sym typeface="Calibri" pitchFamily="34" charset="0"/>
            </a:endParaRPr>
          </a:p>
        </p:txBody>
      </p:sp>
      <p:sp>
        <p:nvSpPr>
          <p:cNvPr id="204" name="Google Shape;204;p9"/>
          <p:cNvSpPr txBox="1">
            <a:spLocks noGrp="1"/>
          </p:cNvSpPr>
          <p:nvPr>
            <p:ph type="body" idx="1"/>
          </p:nvPr>
        </p:nvSpPr>
        <p:spPr>
          <a:xfrm>
            <a:off x="419100" y="1658938"/>
            <a:ext cx="5829300" cy="3311525"/>
          </a:xfrm>
        </p:spPr>
        <p:txBody>
          <a:bodyPr>
            <a:normAutofit fontScale="92500" lnSpcReduction="20000"/>
          </a:bodyPr>
          <a:lstStyle/>
          <a:p>
            <a:pPr marL="0" indent="0" eaLnBrk="1" fontAlgn="auto" hangingPunct="1">
              <a:lnSpc>
                <a:spcPct val="70000"/>
              </a:lnSpc>
              <a:spcBef>
                <a:spcPts val="0"/>
              </a:spcBef>
              <a:buClr>
                <a:srgbClr val="B8E6F2"/>
              </a:buClr>
              <a:buSzPct val="100000"/>
              <a:buFont typeface="Arial"/>
              <a:buNone/>
              <a:defRPr/>
            </a:pPr>
            <a:r>
              <a:rPr lang="fr-CA" sz="3500" b="1">
                <a:solidFill>
                  <a:schemeClr val="dk1"/>
                </a:solidFill>
                <a:latin typeface="Calibri"/>
                <a:ea typeface="Calibri"/>
                <a:cs typeface="Calibri"/>
                <a:sym typeface="Calibri"/>
              </a:rPr>
              <a:t>Avantages</a:t>
            </a:r>
            <a:endParaRPr>
              <a:solidFill>
                <a:schemeClr val="dk1"/>
              </a:solidFill>
              <a:latin typeface="Calibri"/>
              <a:ea typeface="Calibri"/>
              <a:cs typeface="Calibri"/>
              <a:sym typeface="Calibri"/>
            </a:endParaRPr>
          </a:p>
          <a:p>
            <a:pPr marL="0" indent="0" eaLnBrk="1" fontAlgn="auto" hangingPunct="1">
              <a:lnSpc>
                <a:spcPct val="70000"/>
              </a:lnSpc>
              <a:buClr>
                <a:srgbClr val="B8E6F2"/>
              </a:buClr>
              <a:buSzPct val="100000"/>
              <a:buFont typeface="Arial"/>
              <a:buNone/>
              <a:defRPr/>
            </a:pPr>
            <a:endParaRPr>
              <a:solidFill>
                <a:schemeClr val="dk1"/>
              </a:solidFill>
              <a:latin typeface="Calibri"/>
              <a:ea typeface="Calibri"/>
              <a:cs typeface="Calibri"/>
              <a:sym typeface="Calibri"/>
            </a:endParaRPr>
          </a:p>
          <a:p>
            <a:pPr indent="-457200" eaLnBrk="1" fontAlgn="auto" hangingPunct="1">
              <a:lnSpc>
                <a:spcPct val="110000"/>
              </a:lnSpc>
              <a:spcBef>
                <a:spcPts val="0"/>
              </a:spcBef>
              <a:buClr>
                <a:schemeClr val="accent3"/>
              </a:buClr>
              <a:buSzPct val="100000"/>
              <a:buFont typeface="Arial"/>
              <a:buChar char="•"/>
              <a:defRPr/>
            </a:pPr>
            <a:r>
              <a:rPr lang="fr-CA" sz="2800">
                <a:solidFill>
                  <a:schemeClr val="dk1"/>
                </a:solidFill>
                <a:latin typeface="Calibri"/>
                <a:ea typeface="Calibri"/>
                <a:cs typeface="Calibri"/>
                <a:sym typeface="Calibri"/>
              </a:rPr>
              <a:t>Plus près de la réalité</a:t>
            </a:r>
            <a:endParaRPr>
              <a:solidFill>
                <a:schemeClr val="dk1"/>
              </a:solidFill>
              <a:latin typeface="Calibri"/>
              <a:ea typeface="Calibri"/>
              <a:cs typeface="Calibri"/>
              <a:sym typeface="Calibri"/>
            </a:endParaRPr>
          </a:p>
          <a:p>
            <a:pPr indent="-457200" eaLnBrk="1" fontAlgn="auto" hangingPunct="1">
              <a:lnSpc>
                <a:spcPct val="110000"/>
              </a:lnSpc>
              <a:spcBef>
                <a:spcPts val="1200"/>
              </a:spcBef>
              <a:buClr>
                <a:schemeClr val="accent3"/>
              </a:buClr>
              <a:buSzPct val="100000"/>
              <a:buFont typeface="Arial"/>
              <a:buChar char="•"/>
              <a:defRPr/>
            </a:pPr>
            <a:r>
              <a:rPr lang="fr-CA" sz="2800">
                <a:solidFill>
                  <a:schemeClr val="dk1"/>
                </a:solidFill>
                <a:latin typeface="Calibri"/>
                <a:ea typeface="Calibri"/>
                <a:cs typeface="Calibri"/>
                <a:sym typeface="Calibri"/>
              </a:rPr>
              <a:t>Permet de constater les comportements des résidents</a:t>
            </a:r>
            <a:endParaRPr>
              <a:solidFill>
                <a:schemeClr val="dk1"/>
              </a:solidFill>
              <a:latin typeface="Calibri"/>
              <a:ea typeface="Calibri"/>
              <a:cs typeface="Calibri"/>
              <a:sym typeface="Calibri"/>
            </a:endParaRPr>
          </a:p>
          <a:p>
            <a:pPr indent="-457200" eaLnBrk="1" fontAlgn="auto" hangingPunct="1">
              <a:lnSpc>
                <a:spcPct val="110000"/>
              </a:lnSpc>
              <a:spcBef>
                <a:spcPts val="1200"/>
              </a:spcBef>
              <a:buClr>
                <a:schemeClr val="accent3"/>
              </a:buClr>
              <a:buSzPct val="100000"/>
              <a:buFont typeface="Arial"/>
              <a:buChar char="•"/>
              <a:defRPr/>
            </a:pPr>
            <a:r>
              <a:rPr lang="fr-CA" sz="2800">
                <a:solidFill>
                  <a:schemeClr val="dk1"/>
                </a:solidFill>
                <a:latin typeface="Calibri"/>
                <a:ea typeface="Calibri"/>
                <a:cs typeface="Calibri"/>
                <a:sym typeface="Calibri"/>
              </a:rPr>
              <a:t>Permet de voir au bon fonctionnement des équipements de protection incendie du bâtiment</a:t>
            </a:r>
            <a:endParaRPr>
              <a:solidFill>
                <a:schemeClr val="dk1"/>
              </a:solidFill>
              <a:latin typeface="Calibri"/>
              <a:ea typeface="Calibri"/>
              <a:cs typeface="Calibri"/>
              <a:sym typeface="Calibri"/>
            </a:endParaRPr>
          </a:p>
        </p:txBody>
      </p:sp>
      <p:sp>
        <p:nvSpPr>
          <p:cNvPr id="41988" name="Google Shape;205;p9"/>
          <p:cNvSpPr txBox="1">
            <a:spLocks noChangeArrowheads="1"/>
          </p:cNvSpPr>
          <p:nvPr/>
        </p:nvSpPr>
        <p:spPr bwMode="auto">
          <a:xfrm>
            <a:off x="2306638" y="5435600"/>
            <a:ext cx="8264525" cy="923925"/>
          </a:xfrm>
          <a:prstGeom prst="rect">
            <a:avLst/>
          </a:prstGeom>
          <a:noFill/>
          <a:ln w="9525">
            <a:noFill/>
            <a:miter lim="800000"/>
            <a:headEnd/>
            <a:tailEnd/>
          </a:ln>
        </p:spPr>
        <p:txBody>
          <a:bodyPr lIns="91425" tIns="91425" rIns="91425" bIns="91425">
            <a:spAutoFit/>
          </a:bodyPr>
          <a:lstStyle/>
          <a:p>
            <a:pPr algn="ctr">
              <a:buClr>
                <a:srgbClr val="000000"/>
              </a:buClr>
              <a:buFont typeface="Arial" charset="0"/>
              <a:buNone/>
            </a:pPr>
            <a:r>
              <a:rPr lang="fr-CA" sz="2400" b="1">
                <a:solidFill>
                  <a:srgbClr val="C00000"/>
                </a:solidFill>
                <a:latin typeface="Calibri" pitchFamily="34" charset="0"/>
                <a:cs typeface="Calibri" pitchFamily="34" charset="0"/>
                <a:sym typeface="Calibri" pitchFamily="34" charset="0"/>
              </a:rPr>
              <a:t>Minimalement un par année en collaboration avec le service de sécurité incendie</a:t>
            </a:r>
            <a:endParaRPr lang="fr-FR" sz="2400" b="1">
              <a:solidFill>
                <a:srgbClr val="C00000"/>
              </a:solidFill>
              <a:latin typeface="Calibri" pitchFamily="34" charset="0"/>
              <a:cs typeface="Calibri" pitchFamily="34" charset="0"/>
              <a:sym typeface="Calibri"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Google Shape;211;p10"/>
          <p:cNvSpPr txBox="1">
            <a:spLocks noGrp="1"/>
          </p:cNvSpPr>
          <p:nvPr>
            <p:ph type="title"/>
          </p:nvPr>
        </p:nvSpPr>
        <p:spPr/>
        <p:txBody>
          <a:bodyPr/>
          <a:lstStyle/>
          <a:p>
            <a:pPr eaLnBrk="1" hangingPunct="1">
              <a:spcBef>
                <a:spcPct val="0"/>
              </a:spcBef>
              <a:spcAft>
                <a:spcPct val="0"/>
              </a:spcAft>
            </a:pPr>
            <a:r>
              <a:rPr lang="fr-CA" sz="3200" b="1">
                <a:solidFill>
                  <a:srgbClr val="C00000"/>
                </a:solidFill>
                <a:latin typeface="Calibri" pitchFamily="34" charset="0"/>
                <a:cs typeface="Calibri" pitchFamily="34" charset="0"/>
                <a:sym typeface="Calibri" pitchFamily="34" charset="0"/>
              </a:rPr>
              <a:t>Question</a:t>
            </a:r>
            <a:r>
              <a:rPr lang="fr-CA" sz="3600" b="1">
                <a:solidFill>
                  <a:srgbClr val="C00000"/>
                </a:solidFill>
                <a:latin typeface="Calibri" pitchFamily="34" charset="0"/>
                <a:cs typeface="Calibri" pitchFamily="34" charset="0"/>
                <a:sym typeface="Calibri" pitchFamily="34" charset="0"/>
              </a:rPr>
              <a:t> 2</a:t>
            </a:r>
            <a:endParaRPr lang="fr-FR" sz="3600" b="1">
              <a:solidFill>
                <a:srgbClr val="2D2E83"/>
              </a:solidFill>
              <a:latin typeface="Calibri" pitchFamily="34" charset="0"/>
              <a:cs typeface="Calibri" pitchFamily="34" charset="0"/>
              <a:sym typeface="Calibri" pitchFamily="34" charset="0"/>
            </a:endParaRPr>
          </a:p>
        </p:txBody>
      </p:sp>
      <p:sp>
        <p:nvSpPr>
          <p:cNvPr id="212" name="Google Shape;212;p10"/>
          <p:cNvSpPr txBox="1">
            <a:spLocks noGrp="1"/>
          </p:cNvSpPr>
          <p:nvPr>
            <p:ph type="body" idx="1"/>
          </p:nvPr>
        </p:nvSpPr>
        <p:spPr/>
        <p:txBody>
          <a:bodyPr/>
          <a:lstStyle/>
          <a:p>
            <a:pPr marL="228600" indent="-228600" eaLnBrk="1" fontAlgn="auto" hangingPunct="1">
              <a:spcBef>
                <a:spcPts val="0"/>
              </a:spcBef>
              <a:buClr>
                <a:srgbClr val="B8E6F2"/>
              </a:buClr>
              <a:buSzPts val="2800"/>
              <a:buFont typeface="Arial"/>
              <a:buChar char="•"/>
              <a:defRPr/>
            </a:pPr>
            <a:r>
              <a:rPr lang="fr-CA" sz="2800" dirty="0">
                <a:solidFill>
                  <a:schemeClr val="dk1"/>
                </a:solidFill>
                <a:latin typeface="Calibri"/>
                <a:ea typeface="Calibri"/>
                <a:cs typeface="Calibri"/>
                <a:sym typeface="Calibri"/>
              </a:rPr>
              <a:t>Quel type d’exercice d’incendie peut être réalisé lors de la certification?</a:t>
            </a:r>
            <a:endParaRPr sz="2800" dirty="0">
              <a:solidFill>
                <a:schemeClr val="dk1"/>
              </a:solidFill>
              <a:latin typeface="Calibri"/>
              <a:ea typeface="Calibri"/>
              <a:cs typeface="Calibri"/>
              <a:sym typeface="Calibri"/>
            </a:endParaRPr>
          </a:p>
          <a:p>
            <a:pPr marL="0" indent="0" eaLnBrk="1" fontAlgn="auto" hangingPunct="1">
              <a:buClr>
                <a:srgbClr val="B8E6F2"/>
              </a:buClr>
              <a:buSzPts val="2800"/>
              <a:buFont typeface="Arial"/>
              <a:buNone/>
              <a:defRPr/>
            </a:pPr>
            <a:endParaRPr sz="2800" dirty="0">
              <a:solidFill>
                <a:schemeClr val="dk1"/>
              </a:solidFill>
              <a:latin typeface="Calibri"/>
              <a:ea typeface="Calibri"/>
              <a:cs typeface="Calibri"/>
              <a:sym typeface="Calibri"/>
            </a:endParaRPr>
          </a:p>
          <a:p>
            <a:pPr marL="0" indent="0" eaLnBrk="1" fontAlgn="auto" hangingPunct="1">
              <a:buClr>
                <a:srgbClr val="B8E6F2"/>
              </a:buClr>
              <a:buSzPts val="2800"/>
              <a:buFont typeface="Arial"/>
              <a:buNone/>
              <a:defRPr/>
            </a:pPr>
            <a:r>
              <a:rPr lang="fr-CA" sz="2800" dirty="0">
                <a:solidFill>
                  <a:schemeClr val="dk1"/>
                </a:solidFill>
                <a:latin typeface="Calibri"/>
                <a:ea typeface="Calibri"/>
                <a:cs typeface="Calibri"/>
                <a:sym typeface="Calibri"/>
              </a:rPr>
              <a:t>A) Exercice de table</a:t>
            </a:r>
            <a:endParaRPr sz="2800" dirty="0">
              <a:solidFill>
                <a:schemeClr val="dk1"/>
              </a:solidFill>
              <a:latin typeface="Calibri"/>
              <a:ea typeface="Calibri"/>
              <a:cs typeface="Calibri"/>
              <a:sym typeface="Calibri"/>
            </a:endParaRPr>
          </a:p>
          <a:p>
            <a:pPr marL="0" indent="0" eaLnBrk="1" fontAlgn="auto" hangingPunct="1">
              <a:buClr>
                <a:srgbClr val="B8E6F2"/>
              </a:buClr>
              <a:buSzPts val="2800"/>
              <a:buFont typeface="Arial"/>
              <a:buNone/>
              <a:defRPr/>
            </a:pPr>
            <a:r>
              <a:rPr lang="fr-CA" sz="2800" dirty="0">
                <a:solidFill>
                  <a:schemeClr val="dk1"/>
                </a:solidFill>
                <a:latin typeface="Calibri"/>
                <a:ea typeface="Calibri"/>
                <a:cs typeface="Calibri"/>
                <a:sym typeface="Calibri"/>
              </a:rPr>
              <a:t>B) Exercice d’évacuation par secteur</a:t>
            </a:r>
            <a:endParaRPr sz="2800" dirty="0">
              <a:solidFill>
                <a:schemeClr val="dk1"/>
              </a:solidFill>
              <a:latin typeface="Calibri"/>
              <a:ea typeface="Calibri"/>
              <a:cs typeface="Calibri"/>
              <a:sym typeface="Calibri"/>
            </a:endParaRPr>
          </a:p>
          <a:p>
            <a:pPr marL="0" indent="0" eaLnBrk="1" fontAlgn="auto" hangingPunct="1">
              <a:buClr>
                <a:srgbClr val="B8E6F2"/>
              </a:buClr>
              <a:buSzPts val="2800"/>
              <a:buFont typeface="Arial"/>
              <a:buNone/>
              <a:defRPr/>
            </a:pPr>
            <a:r>
              <a:rPr lang="fr-CA" sz="2800" dirty="0">
                <a:solidFill>
                  <a:schemeClr val="dk1"/>
                </a:solidFill>
                <a:latin typeface="Calibri"/>
                <a:ea typeface="Calibri"/>
                <a:cs typeface="Calibri"/>
                <a:sym typeface="Calibri"/>
              </a:rPr>
              <a:t>C) Exercice d’évacuation général</a:t>
            </a:r>
            <a:endParaRPr sz="2800" dirty="0">
              <a:solidFill>
                <a:schemeClr val="dk1"/>
              </a:solidFill>
              <a:latin typeface="Calibri"/>
              <a:ea typeface="Calibri"/>
              <a:cs typeface="Calibri"/>
              <a:sym typeface="Calibri"/>
            </a:endParaRPr>
          </a:p>
          <a:p>
            <a:pPr marL="0" indent="0" eaLnBrk="1" fontAlgn="auto" hangingPunct="1">
              <a:buClr>
                <a:srgbClr val="B8E6F2"/>
              </a:buClr>
              <a:buSzPts val="2800"/>
              <a:buFont typeface="Arial"/>
              <a:buNone/>
              <a:defRPr/>
            </a:pPr>
            <a:r>
              <a:rPr lang="fr-CA" sz="2800" dirty="0">
                <a:solidFill>
                  <a:schemeClr val="dk1"/>
                </a:solidFill>
                <a:latin typeface="Calibri"/>
                <a:ea typeface="Calibri"/>
                <a:cs typeface="Calibri"/>
                <a:sym typeface="Calibri"/>
              </a:rPr>
              <a:t>D) B et C</a:t>
            </a:r>
            <a:endParaRPr sz="2800" dirty="0">
              <a:solidFill>
                <a:schemeClr val="dk1"/>
              </a:solidFill>
              <a:latin typeface="Calibri"/>
              <a:ea typeface="Calibri"/>
              <a:cs typeface="Calibri"/>
              <a:sym typeface="Calibri"/>
            </a:endParaRPr>
          </a:p>
        </p:txBody>
      </p:sp>
      <p:sp>
        <p:nvSpPr>
          <p:cNvPr id="44035" name="Google Shape;213;p10"/>
          <p:cNvSpPr>
            <a:spLocks noGrp="1"/>
          </p:cNvSpPr>
          <p:nvPr>
            <p:ph type="sldNum" sz="quarter" idx="10"/>
          </p:nvPr>
        </p:nvSpPr>
        <p:spPr>
          <a:noFill/>
        </p:spPr>
        <p:txBody>
          <a:bodyPr/>
          <a:lstStyle/>
          <a:p>
            <a:fld id="{DA6C27EB-73E6-4B89-8AB1-5878F9167A6C}" type="slidenum">
              <a:rPr lang="fr-CA"/>
              <a:pPr/>
              <a:t>17</a:t>
            </a:fld>
            <a:endParaRPr lang="fr-FR"/>
          </a:p>
        </p:txBody>
      </p:sp>
      <p:pic>
        <p:nvPicPr>
          <p:cNvPr id="44036" name="Google Shape;214;p10"/>
          <p:cNvPicPr preferRelativeResize="0">
            <a:picLocks noChangeAspect="1" noChangeArrowheads="1"/>
          </p:cNvPicPr>
          <p:nvPr/>
        </p:nvPicPr>
        <p:blipFill>
          <a:blip r:embed="rId3"/>
          <a:srcRect/>
          <a:stretch>
            <a:fillRect/>
          </a:stretch>
        </p:blipFill>
        <p:spPr bwMode="auto">
          <a:xfrm>
            <a:off x="6602413" y="3063875"/>
            <a:ext cx="3657600" cy="2665413"/>
          </a:xfrm>
          <a:prstGeom prst="rect">
            <a:avLst/>
          </a:prstGeom>
          <a:noFill/>
          <a:ln w="9525">
            <a:noFill/>
            <a:miter lim="800000"/>
            <a:headEnd/>
            <a:tailEnd/>
          </a:ln>
        </p:spPr>
      </p:pic>
      <p:pic>
        <p:nvPicPr>
          <p:cNvPr id="2" name="Image 1">
            <a:extLst>
              <a:ext uri="{FF2B5EF4-FFF2-40B4-BE49-F238E27FC236}">
                <a16:creationId xmlns:a16="http://schemas.microsoft.com/office/drawing/2014/main" id="{63DA2720-1073-4642-BD1D-BF893207EAB0}"/>
              </a:ext>
            </a:extLst>
          </p:cNvPr>
          <p:cNvPicPr>
            <a:picLocks noChangeAspect="1"/>
          </p:cNvPicPr>
          <p:nvPr/>
        </p:nvPicPr>
        <p:blipFill>
          <a:blip r:embed="rId4"/>
          <a:stretch>
            <a:fillRect/>
          </a:stretch>
        </p:blipFill>
        <p:spPr>
          <a:xfrm>
            <a:off x="4462706" y="585542"/>
            <a:ext cx="2767824" cy="100592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Google Shape;220;p11"/>
          <p:cNvSpPr txBox="1">
            <a:spLocks noGrp="1"/>
          </p:cNvSpPr>
          <p:nvPr>
            <p:ph type="title"/>
          </p:nvPr>
        </p:nvSpPr>
        <p:spPr>
          <a:xfrm>
            <a:off x="838200" y="806450"/>
            <a:ext cx="9512300" cy="550863"/>
          </a:xfrm>
        </p:spPr>
        <p:txBody>
          <a:bodyPr>
            <a:normAutofit fontScale="90000"/>
          </a:bodyPr>
          <a:lstStyle/>
          <a:p>
            <a:pPr eaLnBrk="1" fontAlgn="auto" hangingPunct="1">
              <a:buFont typeface="Arial"/>
              <a:buNone/>
              <a:defRPr/>
            </a:pPr>
            <a:r>
              <a:rPr lang="fr-CA" sz="3600" b="1">
                <a:solidFill>
                  <a:srgbClr val="C00000"/>
                </a:solidFill>
                <a:latin typeface="Calibri"/>
                <a:ea typeface="Calibri"/>
                <a:cs typeface="Calibri"/>
                <a:sym typeface="Calibri"/>
              </a:rPr>
              <a:t>Fiche 6: Information sur le bâtiment et les équipements de protection incendie</a:t>
            </a:r>
            <a:endParaRPr sz="3600" b="1">
              <a:solidFill>
                <a:schemeClr val="dk1"/>
              </a:solidFill>
              <a:latin typeface="Calibri"/>
              <a:ea typeface="Calibri"/>
              <a:cs typeface="Calibri"/>
              <a:sym typeface="Calibri"/>
            </a:endParaRPr>
          </a:p>
        </p:txBody>
      </p:sp>
      <p:pic>
        <p:nvPicPr>
          <p:cNvPr id="46082" name="Google Shape;221;p11"/>
          <p:cNvPicPr preferRelativeResize="0">
            <a:picLocks noChangeAspect="1" noChangeArrowheads="1"/>
          </p:cNvPicPr>
          <p:nvPr/>
        </p:nvPicPr>
        <p:blipFill>
          <a:blip r:embed="rId3"/>
          <a:srcRect/>
          <a:stretch>
            <a:fillRect/>
          </a:stretch>
        </p:blipFill>
        <p:spPr bwMode="auto">
          <a:xfrm>
            <a:off x="2166938" y="1560513"/>
            <a:ext cx="7596187" cy="4854575"/>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Google Shape;226;p12"/>
          <p:cNvSpPr txBox="1">
            <a:spLocks noGrp="1"/>
          </p:cNvSpPr>
          <p:nvPr>
            <p:ph type="title"/>
          </p:nvPr>
        </p:nvSpPr>
        <p:spPr>
          <a:xfrm>
            <a:off x="342900" y="661988"/>
            <a:ext cx="10515600" cy="550862"/>
          </a:xfrm>
        </p:spPr>
        <p:txBody>
          <a:bodyPr>
            <a:normAutofit fontScale="90000"/>
          </a:bodyPr>
          <a:lstStyle/>
          <a:p>
            <a:pPr eaLnBrk="1" fontAlgn="auto" hangingPunct="1">
              <a:buFont typeface="Arial"/>
              <a:buNone/>
              <a:defRPr/>
            </a:pPr>
            <a:r>
              <a:rPr lang="fr-CA" b="1">
                <a:solidFill>
                  <a:srgbClr val="C00000"/>
                </a:solidFill>
                <a:latin typeface="Calibri"/>
                <a:ea typeface="Calibri"/>
                <a:cs typeface="Calibri"/>
                <a:sym typeface="Calibri"/>
              </a:rPr>
              <a:t>Fiche 10A Bâtiment de type résidentiel</a:t>
            </a:r>
            <a:r>
              <a:rPr lang="fr-CA" b="1">
                <a:solidFill>
                  <a:srgbClr val="3D4454"/>
                </a:solidFill>
                <a:latin typeface="Corben"/>
                <a:ea typeface="Corben"/>
                <a:cs typeface="Corben"/>
                <a:sym typeface="Corben"/>
              </a:rPr>
              <a:t/>
            </a:r>
            <a:br>
              <a:rPr lang="fr-CA" b="1">
                <a:solidFill>
                  <a:srgbClr val="3D4454"/>
                </a:solidFill>
                <a:latin typeface="Corben"/>
                <a:ea typeface="Corben"/>
                <a:cs typeface="Corben"/>
                <a:sym typeface="Corben"/>
              </a:rPr>
            </a:br>
            <a:endParaRPr b="1">
              <a:solidFill>
                <a:schemeClr val="dk1"/>
              </a:solidFill>
              <a:latin typeface="Corben"/>
              <a:ea typeface="Corben"/>
              <a:cs typeface="Corben"/>
              <a:sym typeface="Corben"/>
            </a:endParaRPr>
          </a:p>
        </p:txBody>
      </p:sp>
      <p:pic>
        <p:nvPicPr>
          <p:cNvPr id="48130" name="Google Shape;227;p12"/>
          <p:cNvPicPr preferRelativeResize="0">
            <a:picLocks noChangeAspect="1" noChangeArrowheads="1"/>
          </p:cNvPicPr>
          <p:nvPr/>
        </p:nvPicPr>
        <p:blipFill>
          <a:blip r:embed="rId3"/>
          <a:srcRect/>
          <a:stretch>
            <a:fillRect/>
          </a:stretch>
        </p:blipFill>
        <p:spPr bwMode="auto">
          <a:xfrm>
            <a:off x="1374775" y="3227388"/>
            <a:ext cx="5410200" cy="2590800"/>
          </a:xfrm>
          <a:prstGeom prst="rect">
            <a:avLst/>
          </a:prstGeom>
          <a:noFill/>
          <a:ln w="9525">
            <a:noFill/>
            <a:miter lim="800000"/>
            <a:headEnd/>
            <a:tailEnd/>
          </a:ln>
        </p:spPr>
      </p:pic>
      <p:pic>
        <p:nvPicPr>
          <p:cNvPr id="48131" name="Google Shape;228;p12"/>
          <p:cNvPicPr preferRelativeResize="0">
            <a:picLocks noChangeAspect="1" noChangeArrowheads="1"/>
          </p:cNvPicPr>
          <p:nvPr/>
        </p:nvPicPr>
        <p:blipFill>
          <a:blip r:embed="rId4"/>
          <a:srcRect/>
          <a:stretch>
            <a:fillRect/>
          </a:stretch>
        </p:blipFill>
        <p:spPr bwMode="auto">
          <a:xfrm>
            <a:off x="7618413" y="3128963"/>
            <a:ext cx="3956050" cy="600075"/>
          </a:xfrm>
          <a:prstGeom prst="rect">
            <a:avLst/>
          </a:prstGeom>
          <a:noFill/>
          <a:ln w="9525">
            <a:noFill/>
            <a:miter lim="800000"/>
            <a:headEnd/>
            <a:tailEnd/>
          </a:ln>
        </p:spPr>
      </p:pic>
      <p:pic>
        <p:nvPicPr>
          <p:cNvPr id="48132" name="Google Shape;229;p12"/>
          <p:cNvPicPr preferRelativeResize="0">
            <a:picLocks noChangeAspect="1" noChangeArrowheads="1"/>
          </p:cNvPicPr>
          <p:nvPr/>
        </p:nvPicPr>
        <p:blipFill>
          <a:blip r:embed="rId5"/>
          <a:srcRect/>
          <a:stretch>
            <a:fillRect/>
          </a:stretch>
        </p:blipFill>
        <p:spPr bwMode="auto">
          <a:xfrm>
            <a:off x="7002463" y="3729038"/>
            <a:ext cx="4948237" cy="2089150"/>
          </a:xfrm>
          <a:prstGeom prst="rect">
            <a:avLst/>
          </a:prstGeom>
          <a:noFill/>
          <a:ln w="9525">
            <a:noFill/>
            <a:miter lim="800000"/>
            <a:headEnd/>
            <a:tailEnd/>
          </a:ln>
        </p:spPr>
      </p:pic>
      <p:sp>
        <p:nvSpPr>
          <p:cNvPr id="230" name="Google Shape;230;p12"/>
          <p:cNvSpPr txBox="1">
            <a:spLocks noGrp="1"/>
          </p:cNvSpPr>
          <p:nvPr>
            <p:ph type="body" idx="1"/>
          </p:nvPr>
        </p:nvSpPr>
        <p:spPr>
          <a:xfrm>
            <a:off x="590550" y="1212850"/>
            <a:ext cx="10515600" cy="1735138"/>
          </a:xfrm>
        </p:spPr>
        <p:txBody>
          <a:bodyPr tIns="91425" bIns="91425">
            <a:spAutoFit/>
          </a:bodyPr>
          <a:lstStyle/>
          <a:p>
            <a:pPr indent="-457200" eaLnBrk="1" fontAlgn="auto" hangingPunct="1">
              <a:spcBef>
                <a:spcPts val="0"/>
              </a:spcBef>
              <a:buClr>
                <a:schemeClr val="accent3"/>
              </a:buClr>
              <a:buFont typeface="Arial"/>
              <a:buChar char="•"/>
              <a:defRPr/>
            </a:pPr>
            <a:r>
              <a:rPr lang="fr-CA">
                <a:latin typeface="Calibri"/>
                <a:ea typeface="Calibri"/>
                <a:cs typeface="Calibri"/>
                <a:sym typeface="Calibri"/>
              </a:rPr>
              <a:t>La stratégie d’évacuation reste inchangée</a:t>
            </a:r>
            <a:endParaRPr>
              <a:latin typeface="Calibri"/>
              <a:ea typeface="Calibri"/>
              <a:cs typeface="Calibri"/>
              <a:sym typeface="Calibri"/>
            </a:endParaRPr>
          </a:p>
          <a:p>
            <a:pPr indent="-279400" eaLnBrk="1" fontAlgn="auto" hangingPunct="1">
              <a:spcBef>
                <a:spcPts val="0"/>
              </a:spcBef>
              <a:buClr>
                <a:schemeClr val="accent3"/>
              </a:buClr>
              <a:buFont typeface="Arial"/>
              <a:buNone/>
              <a:defRPr/>
            </a:pPr>
            <a:endParaRPr>
              <a:latin typeface="Calibri"/>
              <a:ea typeface="Calibri"/>
              <a:cs typeface="Calibri"/>
              <a:sym typeface="Calibri"/>
            </a:endParaRPr>
          </a:p>
          <a:p>
            <a:pPr indent="-457200" eaLnBrk="1" fontAlgn="auto" hangingPunct="1">
              <a:spcBef>
                <a:spcPts val="0"/>
              </a:spcBef>
              <a:buClr>
                <a:schemeClr val="accent3"/>
              </a:buClr>
              <a:buFont typeface="Arial"/>
              <a:buChar char="•"/>
              <a:defRPr/>
            </a:pPr>
            <a:r>
              <a:rPr lang="fr-CA">
                <a:latin typeface="Calibri"/>
                <a:ea typeface="Calibri"/>
                <a:cs typeface="Calibri"/>
                <a:sym typeface="Calibri"/>
              </a:rPr>
              <a:t>Le domaine d’application a été modifié. S’applique maintenant à tout bâtiment s’apparentant à une résidence de type unifamiliale</a:t>
            </a:r>
            <a:endParaRPr>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D6BFC71D-EA05-4CB9-9717-84298FA70668}"/>
              </a:ext>
            </a:extLst>
          </p:cNvPr>
          <p:cNvSpPr>
            <a:spLocks noGrp="1"/>
          </p:cNvSpPr>
          <p:nvPr>
            <p:ph type="title"/>
          </p:nvPr>
        </p:nvSpPr>
        <p:spPr/>
        <p:txBody>
          <a:bodyPr/>
          <a:lstStyle/>
          <a:p>
            <a:r>
              <a:rPr lang="fr-CA" sz="3200" dirty="0" err="1">
                <a:solidFill>
                  <a:srgbClr val="C00000"/>
                </a:solidFill>
                <a:latin typeface="Calibri" panose="020F0502020204030204" pitchFamily="34" charset="0"/>
                <a:cs typeface="Calibri" panose="020F0502020204030204" pitchFamily="34" charset="0"/>
              </a:rPr>
              <a:t>Voxvote</a:t>
            </a:r>
            <a:r>
              <a:rPr lang="fr-CA" sz="3200" dirty="0">
                <a:solidFill>
                  <a:srgbClr val="C00000"/>
                </a:solidFill>
                <a:latin typeface="Calibri" panose="020F0502020204030204" pitchFamily="34" charset="0"/>
                <a:cs typeface="Calibri" panose="020F0502020204030204" pitchFamily="34" charset="0"/>
              </a:rPr>
              <a:t> : 6 questions</a:t>
            </a:r>
          </a:p>
        </p:txBody>
      </p:sp>
      <p:sp>
        <p:nvSpPr>
          <p:cNvPr id="7" name="Espace réservé du texte 6">
            <a:extLst>
              <a:ext uri="{FF2B5EF4-FFF2-40B4-BE49-F238E27FC236}">
                <a16:creationId xmlns:a16="http://schemas.microsoft.com/office/drawing/2014/main" id="{B7BFF963-2DE5-491B-91EA-693DF20033AC}"/>
              </a:ext>
            </a:extLst>
          </p:cNvPr>
          <p:cNvSpPr>
            <a:spLocks noGrp="1"/>
          </p:cNvSpPr>
          <p:nvPr>
            <p:ph type="body" idx="1"/>
          </p:nvPr>
        </p:nvSpPr>
        <p:spPr/>
        <p:txBody>
          <a:bodyPr/>
          <a:lstStyle/>
          <a:p>
            <a:pPr marL="114300" indent="0" algn="ctr">
              <a:buNone/>
            </a:pPr>
            <a:r>
              <a:rPr lang="fr-CA" sz="4000" dirty="0">
                <a:latin typeface="Calibri" panose="020F0502020204030204" pitchFamily="34" charset="0"/>
                <a:cs typeface="Calibri" panose="020F0502020204030204" pitchFamily="34" charset="0"/>
                <a:hlinkClick r:id="rId3"/>
              </a:rPr>
              <a:t>www.voxvote.com</a:t>
            </a:r>
            <a:endParaRPr lang="fr-CA" sz="4000" dirty="0">
              <a:latin typeface="Calibri" panose="020F0502020204030204" pitchFamily="34" charset="0"/>
              <a:cs typeface="Calibri" panose="020F0502020204030204" pitchFamily="34" charset="0"/>
            </a:endParaRPr>
          </a:p>
          <a:p>
            <a:pPr marL="114300" indent="0" algn="ctr">
              <a:buNone/>
            </a:pPr>
            <a:endParaRPr lang="fr-CA" sz="4000" dirty="0"/>
          </a:p>
          <a:p>
            <a:pPr marL="114300" indent="0" algn="ctr">
              <a:buNone/>
            </a:pPr>
            <a:r>
              <a:rPr lang="fr-CA" sz="4000" dirty="0">
                <a:solidFill>
                  <a:srgbClr val="C00000"/>
                </a:solidFill>
                <a:latin typeface="Calibri" panose="020F0502020204030204" pitchFamily="34" charset="0"/>
                <a:cs typeface="Calibri" panose="020F0502020204030204" pitchFamily="34" charset="0"/>
              </a:rPr>
              <a:t>PIN : 301949</a:t>
            </a:r>
          </a:p>
          <a:p>
            <a:pPr marL="114300" indent="0" algn="ctr">
              <a:buNone/>
            </a:pPr>
            <a:endParaRPr lang="fr-CA" sz="4000" dirty="0">
              <a:solidFill>
                <a:srgbClr val="C00000"/>
              </a:solidFill>
              <a:latin typeface="Calibri" panose="020F0502020204030204" pitchFamily="34" charset="0"/>
              <a:cs typeface="Calibri" panose="020F0502020204030204" pitchFamily="34" charset="0"/>
            </a:endParaRPr>
          </a:p>
          <a:p>
            <a:pPr marL="114300" indent="0" algn="ctr">
              <a:buNone/>
            </a:pPr>
            <a:r>
              <a:rPr lang="fr-CA" sz="4000" dirty="0">
                <a:solidFill>
                  <a:srgbClr val="C00000"/>
                </a:solidFill>
                <a:latin typeface="Calibri" panose="020F0502020204030204" pitchFamily="34" charset="0"/>
                <a:cs typeface="Calibri" panose="020F0502020204030204" pitchFamily="34" charset="0"/>
              </a:rPr>
              <a:t>Merci de participer en grand nombre</a:t>
            </a:r>
          </a:p>
        </p:txBody>
      </p:sp>
      <p:sp>
        <p:nvSpPr>
          <p:cNvPr id="5" name="Espace réservé du numéro de diapositive 4">
            <a:extLst>
              <a:ext uri="{FF2B5EF4-FFF2-40B4-BE49-F238E27FC236}">
                <a16:creationId xmlns:a16="http://schemas.microsoft.com/office/drawing/2014/main" id="{2DB27A70-8E12-4A2F-A31D-C08E45A0F9FD}"/>
              </a:ext>
            </a:extLst>
          </p:cNvPr>
          <p:cNvSpPr>
            <a:spLocks noGrp="1"/>
          </p:cNvSpPr>
          <p:nvPr>
            <p:ph type="sldNum" idx="10"/>
          </p:nvPr>
        </p:nvSpPr>
        <p:spPr/>
        <p:txBody>
          <a:bodyPr/>
          <a:lstStyle/>
          <a:p>
            <a:fld id="{BCF4A3AF-C6FA-428A-BEB8-6095ABBDC6B0}" type="slidenum">
              <a:rPr lang="fr-CA" smtClean="0"/>
              <a:pPr/>
              <a:t>2</a:t>
            </a:fld>
            <a:endParaRPr lang="fr-FR"/>
          </a:p>
        </p:txBody>
      </p:sp>
    </p:spTree>
    <p:extLst>
      <p:ext uri="{BB962C8B-B14F-4D97-AF65-F5344CB8AC3E}">
        <p14:creationId xmlns:p14="http://schemas.microsoft.com/office/powerpoint/2010/main" val="4205140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Google Shape;235;p13"/>
          <p:cNvSpPr txBox="1">
            <a:spLocks noGrp="1"/>
          </p:cNvSpPr>
          <p:nvPr>
            <p:ph type="title"/>
          </p:nvPr>
        </p:nvSpPr>
        <p:spPr>
          <a:xfrm>
            <a:off x="319088" y="223838"/>
            <a:ext cx="8785225" cy="1003300"/>
          </a:xfrm>
        </p:spPr>
        <p:txBody>
          <a:bodyPr/>
          <a:lstStyle/>
          <a:p>
            <a:pPr eaLnBrk="1" hangingPunct="1">
              <a:spcBef>
                <a:spcPct val="0"/>
              </a:spcBef>
              <a:spcAft>
                <a:spcPct val="0"/>
              </a:spcAft>
            </a:pPr>
            <a:r>
              <a:rPr lang="fr-CA" b="1">
                <a:solidFill>
                  <a:srgbClr val="C00000"/>
                </a:solidFill>
                <a:latin typeface="Calibri" pitchFamily="34" charset="0"/>
                <a:cs typeface="Calibri" pitchFamily="34" charset="0"/>
                <a:sym typeface="Calibri" pitchFamily="34" charset="0"/>
              </a:rPr>
              <a:t>Les délais d’évacuation</a:t>
            </a:r>
            <a:r>
              <a:rPr lang="fr-CA" b="1">
                <a:solidFill>
                  <a:srgbClr val="3D4454"/>
                </a:solidFill>
                <a:latin typeface="Corben"/>
                <a:ea typeface="Corben"/>
                <a:cs typeface="Corben"/>
                <a:sym typeface="Corben"/>
              </a:rPr>
              <a:t/>
            </a:r>
            <a:br>
              <a:rPr lang="fr-CA" b="1">
                <a:solidFill>
                  <a:srgbClr val="3D4454"/>
                </a:solidFill>
                <a:latin typeface="Corben"/>
                <a:ea typeface="Corben"/>
                <a:cs typeface="Corben"/>
                <a:sym typeface="Corben"/>
              </a:rPr>
            </a:br>
            <a:endParaRPr lang="fr-FR" b="1">
              <a:latin typeface="Corben"/>
              <a:ea typeface="Corben"/>
              <a:cs typeface="Corben"/>
              <a:sym typeface="Corben"/>
            </a:endParaRPr>
          </a:p>
        </p:txBody>
      </p:sp>
      <p:pic>
        <p:nvPicPr>
          <p:cNvPr id="50178" name="Google Shape;236;p13"/>
          <p:cNvPicPr preferRelativeResize="0">
            <a:picLocks noChangeAspect="1" noChangeArrowheads="1"/>
          </p:cNvPicPr>
          <p:nvPr/>
        </p:nvPicPr>
        <p:blipFill>
          <a:blip r:embed="rId3"/>
          <a:srcRect/>
          <a:stretch>
            <a:fillRect/>
          </a:stretch>
        </p:blipFill>
        <p:spPr bwMode="auto">
          <a:xfrm>
            <a:off x="858838" y="1339850"/>
            <a:ext cx="9672637" cy="1003300"/>
          </a:xfrm>
          <a:prstGeom prst="rect">
            <a:avLst/>
          </a:prstGeom>
          <a:noFill/>
          <a:ln w="9525">
            <a:noFill/>
            <a:miter lim="800000"/>
            <a:headEnd/>
            <a:tailEnd/>
          </a:ln>
        </p:spPr>
      </p:pic>
      <p:sp>
        <p:nvSpPr>
          <p:cNvPr id="237" name="Google Shape;237;p13"/>
          <p:cNvSpPr txBox="1"/>
          <p:nvPr/>
        </p:nvSpPr>
        <p:spPr>
          <a:xfrm>
            <a:off x="1101725" y="2928938"/>
            <a:ext cx="7059613" cy="2214562"/>
          </a:xfrm>
          <a:prstGeom prst="rect">
            <a:avLst/>
          </a:prstGeom>
          <a:noFill/>
          <a:ln>
            <a:noFill/>
          </a:ln>
        </p:spPr>
        <p:txBody>
          <a:bodyPr spcFirstLastPara="1" lIns="91425" tIns="91425" rIns="91425" bIns="91425">
            <a:spAutoFit/>
          </a:bodyPr>
          <a:lstStyle/>
          <a:p>
            <a:pPr marL="457200" indent="-457200" fontAlgn="auto">
              <a:spcBef>
                <a:spcPts val="0"/>
              </a:spcBef>
              <a:spcAft>
                <a:spcPts val="0"/>
              </a:spcAft>
              <a:buClr>
                <a:schemeClr val="accent3"/>
              </a:buClr>
              <a:buSzPts val="2800"/>
              <a:buFont typeface="Arial"/>
              <a:buChar char="•"/>
              <a:defRPr/>
            </a:pPr>
            <a:r>
              <a:rPr lang="fr-CA" sz="2800" kern="0">
                <a:solidFill>
                  <a:srgbClr val="002060"/>
                </a:solidFill>
                <a:latin typeface="Calibri"/>
                <a:ea typeface="Calibri"/>
                <a:cs typeface="Calibri"/>
                <a:sym typeface="Calibri"/>
              </a:rPr>
              <a:t>La notion de base audible est retirée</a:t>
            </a:r>
            <a:endParaRPr kern="0">
              <a:latin typeface="Arial"/>
              <a:ea typeface="Arial"/>
              <a:cs typeface="Arial"/>
              <a:sym typeface="Arial"/>
            </a:endParaRPr>
          </a:p>
          <a:p>
            <a:pPr marL="457200" indent="-457200" fontAlgn="auto">
              <a:spcBef>
                <a:spcPts val="1200"/>
              </a:spcBef>
              <a:spcAft>
                <a:spcPts val="0"/>
              </a:spcAft>
              <a:buClr>
                <a:schemeClr val="accent3"/>
              </a:buClr>
              <a:buSzPts val="2800"/>
              <a:buFont typeface="Arial"/>
              <a:buChar char="•"/>
              <a:defRPr/>
            </a:pPr>
            <a:r>
              <a:rPr lang="fr-CA" sz="2800" kern="0">
                <a:solidFill>
                  <a:srgbClr val="002060"/>
                </a:solidFill>
                <a:latin typeface="Calibri"/>
                <a:ea typeface="Calibri"/>
                <a:cs typeface="Calibri"/>
                <a:sym typeface="Calibri"/>
              </a:rPr>
              <a:t>Dans certains cas, les deux délais peuvent s’appliquer à un même bâtiment</a:t>
            </a:r>
            <a:endParaRPr kern="0">
              <a:latin typeface="Arial"/>
              <a:ea typeface="Arial"/>
              <a:cs typeface="Arial"/>
              <a:sym typeface="Arial"/>
            </a:endParaRPr>
          </a:p>
          <a:p>
            <a:pPr fontAlgn="auto">
              <a:spcBef>
                <a:spcPts val="1200"/>
              </a:spcBef>
              <a:spcAft>
                <a:spcPts val="0"/>
              </a:spcAft>
              <a:buClr>
                <a:srgbClr val="000000"/>
              </a:buClr>
              <a:buFont typeface="Arial"/>
              <a:buNone/>
              <a:defRPr/>
            </a:pPr>
            <a:endParaRPr sz="2800" kern="0">
              <a:solidFill>
                <a:schemeClr val="dk1"/>
              </a:solidFill>
              <a:latin typeface="Calibri"/>
              <a:ea typeface="Calibri"/>
              <a:cs typeface="Calibri"/>
              <a:sym typeface="Calibri"/>
            </a:endParaRPr>
          </a:p>
        </p:txBody>
      </p:sp>
      <p:pic>
        <p:nvPicPr>
          <p:cNvPr id="50180" name="Google Shape;238;p13"/>
          <p:cNvPicPr preferRelativeResize="0">
            <a:picLocks noChangeAspect="1" noChangeArrowheads="1"/>
          </p:cNvPicPr>
          <p:nvPr/>
        </p:nvPicPr>
        <p:blipFill>
          <a:blip r:embed="rId4"/>
          <a:srcRect/>
          <a:stretch>
            <a:fillRect/>
          </a:stretch>
        </p:blipFill>
        <p:spPr bwMode="auto">
          <a:xfrm>
            <a:off x="9696450" y="3038475"/>
            <a:ext cx="2495550" cy="2925763"/>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Google Shape;243;p14"/>
          <p:cNvSpPr txBox="1">
            <a:spLocks noGrp="1"/>
          </p:cNvSpPr>
          <p:nvPr>
            <p:ph type="title"/>
          </p:nvPr>
        </p:nvSpPr>
        <p:spPr>
          <a:xfrm>
            <a:off x="219075" y="-55563"/>
            <a:ext cx="9540875" cy="1263651"/>
          </a:xfrm>
        </p:spPr>
        <p:txBody>
          <a:bodyPr/>
          <a:lstStyle/>
          <a:p>
            <a:pPr eaLnBrk="1" hangingPunct="1">
              <a:spcBef>
                <a:spcPct val="0"/>
              </a:spcBef>
              <a:spcAft>
                <a:spcPct val="0"/>
              </a:spcAft>
            </a:pPr>
            <a:r>
              <a:rPr lang="fr-CA" b="1">
                <a:solidFill>
                  <a:srgbClr val="C00000"/>
                </a:solidFill>
                <a:latin typeface="Calibri" pitchFamily="34" charset="0"/>
                <a:cs typeface="Calibri" pitchFamily="34" charset="0"/>
                <a:sym typeface="Calibri" pitchFamily="34" charset="0"/>
              </a:rPr>
              <a:t>Fiche 10B  Bâtiment combustible non giclé</a:t>
            </a:r>
            <a:r>
              <a:rPr lang="fr-CA" b="1">
                <a:solidFill>
                  <a:srgbClr val="3D4454"/>
                </a:solidFill>
                <a:latin typeface="Corben"/>
                <a:ea typeface="Corben"/>
                <a:cs typeface="Corben"/>
                <a:sym typeface="Corben"/>
              </a:rPr>
              <a:t/>
            </a:r>
            <a:br>
              <a:rPr lang="fr-CA" b="1">
                <a:solidFill>
                  <a:srgbClr val="3D4454"/>
                </a:solidFill>
                <a:latin typeface="Corben"/>
                <a:ea typeface="Corben"/>
                <a:cs typeface="Corben"/>
                <a:sym typeface="Corben"/>
              </a:rPr>
            </a:br>
            <a:endParaRPr lang="fr-FR" b="1">
              <a:latin typeface="Corben"/>
              <a:ea typeface="Corben"/>
              <a:cs typeface="Corben"/>
              <a:sym typeface="Corben"/>
            </a:endParaRPr>
          </a:p>
        </p:txBody>
      </p:sp>
      <p:pic>
        <p:nvPicPr>
          <p:cNvPr id="52226" name="Google Shape;244;p14"/>
          <p:cNvPicPr preferRelativeResize="0">
            <a:picLocks noChangeAspect="1" noChangeArrowheads="1"/>
          </p:cNvPicPr>
          <p:nvPr/>
        </p:nvPicPr>
        <p:blipFill>
          <a:blip r:embed="rId3"/>
          <a:srcRect/>
          <a:stretch>
            <a:fillRect/>
          </a:stretch>
        </p:blipFill>
        <p:spPr bwMode="auto">
          <a:xfrm>
            <a:off x="2024063" y="4589463"/>
            <a:ext cx="3386137" cy="2039937"/>
          </a:xfrm>
          <a:prstGeom prst="rect">
            <a:avLst/>
          </a:prstGeom>
          <a:noFill/>
          <a:ln w="9525">
            <a:noFill/>
            <a:miter lim="800000"/>
            <a:headEnd/>
            <a:tailEnd/>
          </a:ln>
        </p:spPr>
      </p:pic>
      <p:pic>
        <p:nvPicPr>
          <p:cNvPr id="52227" name="Google Shape;245;p14"/>
          <p:cNvPicPr preferRelativeResize="0">
            <a:picLocks noGrp="1" noChangeAspect="1" noChangeArrowheads="1"/>
          </p:cNvPicPr>
          <p:nvPr>
            <p:ph type="pic" idx="2"/>
          </p:nvPr>
        </p:nvPicPr>
        <p:blipFill>
          <a:blip r:embed="rId4"/>
          <a:srcRect l="697" r="696"/>
          <a:stretch>
            <a:fillRect/>
          </a:stretch>
        </p:blipFill>
        <p:spPr>
          <a:xfrm>
            <a:off x="5919788" y="4240213"/>
            <a:ext cx="3773487" cy="2554287"/>
          </a:xfrm>
        </p:spPr>
      </p:pic>
      <p:graphicFrame>
        <p:nvGraphicFramePr>
          <p:cNvPr id="246" name="Google Shape;246;p14"/>
          <p:cNvGraphicFramePr/>
          <p:nvPr/>
        </p:nvGraphicFramePr>
        <p:xfrm>
          <a:off x="796925" y="993775"/>
          <a:ext cx="8895800" cy="1152600"/>
        </p:xfrm>
        <a:graphic>
          <a:graphicData uri="http://schemas.openxmlformats.org/drawingml/2006/table">
            <a:tbl>
              <a:tblPr>
                <a:noFill/>
                <a:tableStyleId>{6FA99771-176A-4CC2-956F-590FEE12A702}</a:tableStyleId>
              </a:tblPr>
              <a:tblGrid>
                <a:gridCol w="2386675">
                  <a:extLst>
                    <a:ext uri="{9D8B030D-6E8A-4147-A177-3AD203B41FA5}">
                      <a16:colId xmlns:a16="http://schemas.microsoft.com/office/drawing/2014/main" val="20000"/>
                    </a:ext>
                  </a:extLst>
                </a:gridCol>
                <a:gridCol w="6509125">
                  <a:extLst>
                    <a:ext uri="{9D8B030D-6E8A-4147-A177-3AD203B41FA5}">
                      <a16:colId xmlns:a16="http://schemas.microsoft.com/office/drawing/2014/main" val="20001"/>
                    </a:ext>
                  </a:extLst>
                </a:gridCol>
              </a:tblGrid>
              <a:tr h="1152600">
                <a:tc>
                  <a:txBody>
                    <a:bodyPr/>
                    <a:lstStyle/>
                    <a:p>
                      <a:pPr marL="457200" marR="0" lvl="0" indent="0" algn="l" rtl="0">
                        <a:spcBef>
                          <a:spcPts val="0"/>
                        </a:spcBef>
                        <a:spcAft>
                          <a:spcPts val="0"/>
                        </a:spcAft>
                        <a:buClr>
                          <a:schemeClr val="dk1"/>
                        </a:buClr>
                        <a:buSzPts val="1800"/>
                        <a:buFont typeface="Calibri"/>
                        <a:buNone/>
                      </a:pPr>
                      <a:endParaRPr sz="1800" u="none" strike="noStrike" cap="none"/>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FF0000"/>
                        </a:buClr>
                        <a:buSzPts val="1800"/>
                        <a:buFont typeface="Calibri"/>
                        <a:buNone/>
                      </a:pPr>
                      <a:r>
                        <a:rPr lang="fr-CA" sz="1800" b="1" u="none" strike="noStrike" cap="none">
                          <a:solidFill>
                            <a:srgbClr val="FF0000"/>
                          </a:solidFill>
                        </a:rPr>
                        <a:t>Le complément au guide 2011</a:t>
                      </a:r>
                      <a:endParaRPr sz="1800" b="1" u="none" strike="noStrike" cap="none">
                        <a:solidFill>
                          <a:srgbClr val="FF0000"/>
                        </a:solidFill>
                      </a:endParaRPr>
                    </a:p>
                    <a:p>
                      <a:pPr marL="457200" marR="0" lvl="0" indent="-317500" algn="l" rtl="0">
                        <a:spcBef>
                          <a:spcPts val="0"/>
                        </a:spcBef>
                        <a:spcAft>
                          <a:spcPts val="0"/>
                        </a:spcAft>
                        <a:buClr>
                          <a:schemeClr val="dk1"/>
                        </a:buClr>
                        <a:buSzPts val="1400"/>
                        <a:buFont typeface="Calibri"/>
                        <a:buChar char="●"/>
                      </a:pPr>
                      <a:r>
                        <a:rPr lang="fr-CA" sz="1600" u="none" strike="noStrike" cap="none">
                          <a:solidFill>
                            <a:srgbClr val="002060"/>
                          </a:solidFill>
                        </a:rPr>
                        <a:t>Évacuation de l’ensemble du bâtiment</a:t>
                      </a:r>
                      <a:endParaRPr sz="1600" u="none" strike="noStrike" cap="none">
                        <a:solidFill>
                          <a:srgbClr val="002060"/>
                        </a:solidFill>
                      </a:endParaRPr>
                    </a:p>
                    <a:p>
                      <a:pPr marL="457200" marR="0" lvl="0" indent="-317500" algn="l" rtl="0">
                        <a:spcBef>
                          <a:spcPts val="0"/>
                        </a:spcBef>
                        <a:spcAft>
                          <a:spcPts val="0"/>
                        </a:spcAft>
                        <a:buClr>
                          <a:schemeClr val="dk1"/>
                        </a:buClr>
                        <a:buSzPts val="1400"/>
                        <a:buFont typeface="Calibri"/>
                        <a:buChar char="●"/>
                      </a:pPr>
                      <a:r>
                        <a:rPr lang="fr-CA" sz="1600" u="none" strike="noStrike" cap="none">
                          <a:solidFill>
                            <a:srgbClr val="002060"/>
                          </a:solidFill>
                        </a:rPr>
                        <a:t>Arrêt du chronomètre: À l’extérieur</a:t>
                      </a:r>
                      <a:endParaRPr sz="1600" u="none" strike="noStrike" cap="none">
                        <a:solidFill>
                          <a:srgbClr val="002060"/>
                        </a:solidFill>
                      </a:endParaRPr>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52236" name="Google Shape;247;p14"/>
          <p:cNvPicPr preferRelativeResize="0">
            <a:picLocks noChangeAspect="1" noChangeArrowheads="1"/>
          </p:cNvPicPr>
          <p:nvPr/>
        </p:nvPicPr>
        <p:blipFill>
          <a:blip r:embed="rId5"/>
          <a:srcRect/>
          <a:stretch>
            <a:fillRect/>
          </a:stretch>
        </p:blipFill>
        <p:spPr bwMode="auto">
          <a:xfrm>
            <a:off x="903288" y="1103313"/>
            <a:ext cx="1736725" cy="906462"/>
          </a:xfrm>
          <a:prstGeom prst="rect">
            <a:avLst/>
          </a:prstGeom>
          <a:noFill/>
          <a:ln w="9525">
            <a:noFill/>
            <a:miter lim="800000"/>
            <a:headEnd/>
            <a:tailEnd/>
          </a:ln>
        </p:spPr>
      </p:pic>
      <p:sp>
        <p:nvSpPr>
          <p:cNvPr id="248" name="Google Shape;248;p14"/>
          <p:cNvSpPr/>
          <p:nvPr/>
        </p:nvSpPr>
        <p:spPr>
          <a:xfrm>
            <a:off x="2828925" y="2335213"/>
            <a:ext cx="8547100" cy="1785937"/>
          </a:xfrm>
          <a:prstGeom prst="rect">
            <a:avLst/>
          </a:prstGeom>
          <a:noFill/>
          <a:ln>
            <a:noFill/>
          </a:ln>
        </p:spPr>
        <p:txBody>
          <a:bodyPr spcFirstLastPara="1" lIns="91425" tIns="45700" rIns="91425" bIns="45700">
            <a:spAutoFit/>
          </a:bodyPr>
          <a:lstStyle/>
          <a:p>
            <a:pPr marL="342900" indent="-342900" fontAlgn="auto">
              <a:spcBef>
                <a:spcPts val="0"/>
              </a:spcBef>
              <a:spcAft>
                <a:spcPts val="0"/>
              </a:spcAft>
              <a:buClr>
                <a:schemeClr val="accent3"/>
              </a:buClr>
              <a:buSzPts val="2000"/>
              <a:buFont typeface="Arial"/>
              <a:buChar char="•"/>
              <a:defRPr/>
            </a:pPr>
            <a:r>
              <a:rPr lang="fr-CA" sz="2000" kern="0">
                <a:solidFill>
                  <a:srgbClr val="002060"/>
                </a:solidFill>
                <a:latin typeface="Calibri"/>
                <a:ea typeface="Calibri"/>
                <a:cs typeface="Calibri"/>
                <a:sym typeface="Calibri"/>
              </a:rPr>
              <a:t>Reste sensiblement inchangé si aucune séparation n’est présente sur les étages</a:t>
            </a:r>
            <a:endParaRPr kern="0">
              <a:latin typeface="Arial"/>
              <a:ea typeface="Arial"/>
              <a:cs typeface="Arial"/>
              <a:sym typeface="Arial"/>
            </a:endParaRPr>
          </a:p>
          <a:p>
            <a:pPr marL="342900" indent="-342900" fontAlgn="auto">
              <a:spcBef>
                <a:spcPts val="1200"/>
              </a:spcBef>
              <a:spcAft>
                <a:spcPts val="0"/>
              </a:spcAft>
              <a:buClr>
                <a:schemeClr val="accent3"/>
              </a:buClr>
              <a:buSzPts val="2000"/>
              <a:buFont typeface="Arial"/>
              <a:buChar char="•"/>
              <a:defRPr/>
            </a:pPr>
            <a:r>
              <a:rPr lang="fr-CA" sz="2000" kern="0">
                <a:solidFill>
                  <a:srgbClr val="002060"/>
                </a:solidFill>
                <a:latin typeface="Calibri"/>
                <a:ea typeface="Calibri"/>
                <a:cs typeface="Calibri"/>
                <a:sym typeface="Calibri"/>
              </a:rPr>
              <a:t>En présence d’une séparation coupe-feu, l’arrêt du chronomètre peut se faire lorsque </a:t>
            </a:r>
            <a:r>
              <a:rPr lang="fr-CA" sz="2000" b="1" u="sng" kern="0">
                <a:solidFill>
                  <a:srgbClr val="002060"/>
                </a:solidFill>
                <a:latin typeface="Calibri"/>
                <a:ea typeface="Calibri"/>
                <a:cs typeface="Calibri"/>
                <a:sym typeface="Calibri"/>
              </a:rPr>
              <a:t>deux</a:t>
            </a:r>
            <a:r>
              <a:rPr lang="fr-CA" sz="2000" kern="0">
                <a:solidFill>
                  <a:srgbClr val="002060"/>
                </a:solidFill>
                <a:latin typeface="Calibri"/>
                <a:ea typeface="Calibri"/>
                <a:cs typeface="Calibri"/>
                <a:sym typeface="Calibri"/>
              </a:rPr>
              <a:t> séparations sont traversées sur l’étage du feu et </a:t>
            </a:r>
            <a:r>
              <a:rPr lang="fr-CA" sz="2000" b="1" u="sng" kern="0">
                <a:solidFill>
                  <a:srgbClr val="002060"/>
                </a:solidFill>
                <a:latin typeface="Calibri"/>
                <a:ea typeface="Calibri"/>
                <a:cs typeface="Calibri"/>
                <a:sym typeface="Calibri"/>
              </a:rPr>
              <a:t>une</a:t>
            </a:r>
            <a:r>
              <a:rPr lang="fr-CA" sz="2000" kern="0">
                <a:solidFill>
                  <a:srgbClr val="002060"/>
                </a:solidFill>
                <a:latin typeface="Calibri"/>
                <a:ea typeface="Calibri"/>
                <a:cs typeface="Calibri"/>
                <a:sym typeface="Calibri"/>
              </a:rPr>
              <a:t> sur les autres étages</a:t>
            </a:r>
            <a:endParaRPr kern="0">
              <a:latin typeface="Arial"/>
              <a:ea typeface="Arial"/>
              <a:cs typeface="Arial"/>
              <a:sym typeface="Arial"/>
            </a:endParaRPr>
          </a:p>
        </p:txBody>
      </p:sp>
      <p:pic>
        <p:nvPicPr>
          <p:cNvPr id="52238" name="Google Shape;249;p14"/>
          <p:cNvPicPr preferRelativeResize="0">
            <a:picLocks noChangeAspect="1" noChangeArrowheads="1"/>
          </p:cNvPicPr>
          <p:nvPr/>
        </p:nvPicPr>
        <p:blipFill>
          <a:blip r:embed="rId6"/>
          <a:srcRect/>
          <a:stretch>
            <a:fillRect/>
          </a:stretch>
        </p:blipFill>
        <p:spPr bwMode="auto">
          <a:xfrm>
            <a:off x="520700" y="2478088"/>
            <a:ext cx="2139950" cy="1176337"/>
          </a:xfrm>
          <a:prstGeom prst="rect">
            <a:avLst/>
          </a:prstGeom>
          <a:noFill/>
          <a:ln w="9525">
            <a:noFill/>
            <a:miter lim="800000"/>
            <a:headEnd/>
            <a:tailEnd/>
          </a:ln>
        </p:spPr>
      </p:pic>
      <p:cxnSp>
        <p:nvCxnSpPr>
          <p:cNvPr id="52239" name="Google Shape;250;p14"/>
          <p:cNvCxnSpPr>
            <a:cxnSpLocks noChangeShapeType="1"/>
          </p:cNvCxnSpPr>
          <p:nvPr/>
        </p:nvCxnSpPr>
        <p:spPr bwMode="auto">
          <a:xfrm>
            <a:off x="2720975" y="2335213"/>
            <a:ext cx="0" cy="1619250"/>
          </a:xfrm>
          <a:prstGeom prst="straightConnector1">
            <a:avLst/>
          </a:prstGeom>
          <a:noFill/>
          <a:ln w="19050">
            <a:solidFill>
              <a:schemeClr val="accent1"/>
            </a:solidFill>
            <a:miter lim="800000"/>
            <a:headEnd type="none" w="sm" len="sm"/>
            <a:tailEnd type="none" w="sm" len="sm"/>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Google Shape;256;p15"/>
          <p:cNvSpPr txBox="1">
            <a:spLocks noGrp="1"/>
          </p:cNvSpPr>
          <p:nvPr>
            <p:ph type="title"/>
          </p:nvPr>
        </p:nvSpPr>
        <p:spPr/>
        <p:txBody>
          <a:bodyPr/>
          <a:lstStyle/>
          <a:p>
            <a:pPr eaLnBrk="1" hangingPunct="1">
              <a:spcBef>
                <a:spcPct val="0"/>
              </a:spcBef>
              <a:spcAft>
                <a:spcPct val="0"/>
              </a:spcAft>
            </a:pPr>
            <a:r>
              <a:rPr lang="fr-CA" sz="3200" b="1">
                <a:solidFill>
                  <a:srgbClr val="C00000"/>
                </a:solidFill>
                <a:latin typeface="Calibri" pitchFamily="34" charset="0"/>
                <a:cs typeface="Calibri" pitchFamily="34" charset="0"/>
                <a:sym typeface="Calibri" pitchFamily="34" charset="0"/>
              </a:rPr>
              <a:t>Question 3</a:t>
            </a:r>
            <a:endParaRPr lang="fr-FR" sz="3600" b="1">
              <a:solidFill>
                <a:srgbClr val="2D2E83"/>
              </a:solidFill>
              <a:latin typeface="Calibri" pitchFamily="34" charset="0"/>
              <a:cs typeface="Calibri" pitchFamily="34" charset="0"/>
              <a:sym typeface="Calibri" pitchFamily="34" charset="0"/>
            </a:endParaRPr>
          </a:p>
        </p:txBody>
      </p:sp>
      <p:sp>
        <p:nvSpPr>
          <p:cNvPr id="257" name="Google Shape;257;p15"/>
          <p:cNvSpPr txBox="1">
            <a:spLocks noGrp="1"/>
          </p:cNvSpPr>
          <p:nvPr>
            <p:ph type="body" idx="1"/>
          </p:nvPr>
        </p:nvSpPr>
        <p:spPr/>
        <p:txBody>
          <a:bodyPr/>
          <a:lstStyle/>
          <a:p>
            <a:pPr marL="0" indent="0" eaLnBrk="1" fontAlgn="auto" hangingPunct="1">
              <a:spcBef>
                <a:spcPts val="0"/>
              </a:spcBef>
              <a:buClr>
                <a:srgbClr val="B8E6F2"/>
              </a:buClr>
              <a:buSzPts val="2800"/>
              <a:buNone/>
              <a:defRPr/>
            </a:pPr>
            <a:r>
              <a:rPr lang="fr-CA" sz="2800" dirty="0">
                <a:solidFill>
                  <a:schemeClr val="dk1"/>
                </a:solidFill>
                <a:latin typeface="Calibri"/>
                <a:ea typeface="Calibri"/>
                <a:cs typeface="Calibri"/>
                <a:sym typeface="Calibri"/>
              </a:rPr>
              <a:t>S’il s’agit d’un mur coupe-feu au lieu d’une séparation coupe-feu, est-ce que cela changerait la stratégie?</a:t>
            </a:r>
            <a:endParaRPr sz="2800" dirty="0">
              <a:solidFill>
                <a:schemeClr val="dk1"/>
              </a:solidFill>
              <a:latin typeface="Calibri"/>
              <a:ea typeface="Calibri"/>
              <a:cs typeface="Calibri"/>
              <a:sym typeface="Calibri"/>
            </a:endParaRPr>
          </a:p>
          <a:p>
            <a:pPr marL="0" indent="0" eaLnBrk="1" fontAlgn="auto" hangingPunct="1">
              <a:buClr>
                <a:srgbClr val="B8E6F2"/>
              </a:buClr>
              <a:buSzPts val="2800"/>
              <a:buFont typeface="Arial"/>
              <a:buNone/>
              <a:defRPr/>
            </a:pPr>
            <a:r>
              <a:rPr lang="fr-CA" sz="2800" dirty="0">
                <a:solidFill>
                  <a:schemeClr val="dk1"/>
                </a:solidFill>
                <a:latin typeface="Calibri"/>
                <a:ea typeface="Calibri"/>
                <a:cs typeface="Calibri"/>
                <a:sym typeface="Calibri"/>
              </a:rPr>
              <a:t> </a:t>
            </a:r>
            <a:endParaRPr sz="2800" dirty="0">
              <a:solidFill>
                <a:schemeClr val="dk1"/>
              </a:solidFill>
              <a:latin typeface="Calibri"/>
              <a:ea typeface="Calibri"/>
              <a:cs typeface="Calibri"/>
              <a:sym typeface="Calibri"/>
            </a:endParaRPr>
          </a:p>
          <a:p>
            <a:pPr marL="457200" lvl="1" indent="0" eaLnBrk="1" fontAlgn="auto" hangingPunct="1">
              <a:lnSpc>
                <a:spcPct val="100000"/>
              </a:lnSpc>
              <a:spcBef>
                <a:spcPts val="600"/>
              </a:spcBef>
              <a:buClr>
                <a:srgbClr val="B8E6F2"/>
              </a:buClr>
              <a:buSzPts val="2800"/>
              <a:buNone/>
              <a:defRPr/>
            </a:pPr>
            <a:r>
              <a:rPr lang="fr-CA" sz="2800" dirty="0">
                <a:solidFill>
                  <a:schemeClr val="dk1"/>
                </a:solidFill>
                <a:latin typeface="Calibri"/>
                <a:ea typeface="Calibri"/>
                <a:cs typeface="Calibri"/>
                <a:sym typeface="Calibri"/>
              </a:rPr>
              <a:t>A) La stratégie reste la même</a:t>
            </a:r>
            <a:endParaRPr sz="2800" dirty="0">
              <a:solidFill>
                <a:schemeClr val="dk1"/>
              </a:solidFill>
              <a:latin typeface="Calibri"/>
              <a:ea typeface="Calibri"/>
              <a:cs typeface="Calibri"/>
              <a:sym typeface="Calibri"/>
            </a:endParaRPr>
          </a:p>
          <a:p>
            <a:pPr marL="457200" lvl="1" indent="0" eaLnBrk="1" fontAlgn="auto" hangingPunct="1">
              <a:lnSpc>
                <a:spcPct val="100000"/>
              </a:lnSpc>
              <a:spcBef>
                <a:spcPts val="600"/>
              </a:spcBef>
              <a:buClr>
                <a:srgbClr val="B8E6F2"/>
              </a:buClr>
              <a:buSzPts val="2800"/>
              <a:buNone/>
              <a:defRPr/>
            </a:pPr>
            <a:r>
              <a:rPr lang="fr-CA" sz="2800" dirty="0">
                <a:solidFill>
                  <a:schemeClr val="dk1"/>
                </a:solidFill>
                <a:latin typeface="Calibri"/>
                <a:ea typeface="Calibri"/>
                <a:cs typeface="Calibri"/>
                <a:sym typeface="Calibri"/>
              </a:rPr>
              <a:t>B) Seulement l’étage du feu doit évacuer</a:t>
            </a:r>
            <a:endParaRPr sz="2800" dirty="0">
              <a:solidFill>
                <a:schemeClr val="dk1"/>
              </a:solidFill>
              <a:latin typeface="Calibri"/>
              <a:ea typeface="Calibri"/>
              <a:cs typeface="Calibri"/>
              <a:sym typeface="Calibri"/>
            </a:endParaRPr>
          </a:p>
          <a:p>
            <a:pPr marL="457200" lvl="1" indent="0" eaLnBrk="1" fontAlgn="auto" hangingPunct="1">
              <a:lnSpc>
                <a:spcPct val="100000"/>
              </a:lnSpc>
              <a:spcBef>
                <a:spcPts val="600"/>
              </a:spcBef>
              <a:buClr>
                <a:srgbClr val="B8E6F2"/>
              </a:buClr>
              <a:buSzPts val="2800"/>
              <a:buNone/>
              <a:defRPr/>
            </a:pPr>
            <a:r>
              <a:rPr lang="fr-CA" sz="2800" dirty="0">
                <a:solidFill>
                  <a:schemeClr val="dk1"/>
                </a:solidFill>
                <a:latin typeface="Calibri"/>
                <a:ea typeface="Calibri"/>
                <a:cs typeface="Calibri"/>
                <a:sym typeface="Calibri"/>
              </a:rPr>
              <a:t>C) L’évacuation s’arrête après le mur coupe-feu</a:t>
            </a:r>
            <a:endParaRPr sz="2800" dirty="0">
              <a:solidFill>
                <a:schemeClr val="dk1"/>
              </a:solidFill>
              <a:latin typeface="Calibri"/>
              <a:ea typeface="Calibri"/>
              <a:cs typeface="Calibri"/>
              <a:sym typeface="Calibri"/>
            </a:endParaRPr>
          </a:p>
          <a:p>
            <a:pPr marL="457200" lvl="1" indent="0" eaLnBrk="1" fontAlgn="auto" hangingPunct="1">
              <a:lnSpc>
                <a:spcPct val="100000"/>
              </a:lnSpc>
              <a:spcBef>
                <a:spcPts val="600"/>
              </a:spcBef>
              <a:buClr>
                <a:srgbClr val="B8E6F2"/>
              </a:buClr>
              <a:buSzPts val="2800"/>
              <a:buNone/>
              <a:defRPr/>
            </a:pPr>
            <a:r>
              <a:rPr lang="fr-CA" sz="2800" dirty="0">
                <a:solidFill>
                  <a:schemeClr val="dk1"/>
                </a:solidFill>
                <a:latin typeface="Calibri"/>
                <a:ea typeface="Calibri"/>
                <a:cs typeface="Calibri"/>
                <a:sym typeface="Calibri"/>
              </a:rPr>
              <a:t>D) Personne n’évacue</a:t>
            </a:r>
            <a:endParaRPr sz="2800" dirty="0">
              <a:solidFill>
                <a:schemeClr val="dk1"/>
              </a:solidFill>
              <a:latin typeface="Calibri"/>
              <a:ea typeface="Calibri"/>
              <a:cs typeface="Calibri"/>
              <a:sym typeface="Calibri"/>
            </a:endParaRPr>
          </a:p>
          <a:p>
            <a:pPr marL="228600" indent="-50800" eaLnBrk="1" fontAlgn="auto" hangingPunct="1">
              <a:buClr>
                <a:srgbClr val="B8E6F2"/>
              </a:buClr>
              <a:buSzPts val="2800"/>
              <a:buFont typeface="Arial"/>
              <a:buNone/>
              <a:defRPr/>
            </a:pPr>
            <a:endParaRPr sz="2800" dirty="0">
              <a:solidFill>
                <a:schemeClr val="dk1"/>
              </a:solidFill>
              <a:latin typeface="Calibri"/>
              <a:ea typeface="Calibri"/>
              <a:cs typeface="Calibri"/>
              <a:sym typeface="Calibri"/>
            </a:endParaRPr>
          </a:p>
        </p:txBody>
      </p:sp>
      <p:sp>
        <p:nvSpPr>
          <p:cNvPr id="54275" name="Google Shape;258;p15"/>
          <p:cNvSpPr>
            <a:spLocks noGrp="1"/>
          </p:cNvSpPr>
          <p:nvPr>
            <p:ph type="sldNum" sz="quarter" idx="10"/>
          </p:nvPr>
        </p:nvSpPr>
        <p:spPr>
          <a:noFill/>
        </p:spPr>
        <p:txBody>
          <a:bodyPr/>
          <a:lstStyle/>
          <a:p>
            <a:fld id="{6691F7BC-CCB9-4489-88B8-3747E866F8ED}" type="slidenum">
              <a:rPr lang="fr-CA"/>
              <a:pPr/>
              <a:t>22</a:t>
            </a:fld>
            <a:endParaRPr lang="fr-FR"/>
          </a:p>
        </p:txBody>
      </p:sp>
      <p:pic>
        <p:nvPicPr>
          <p:cNvPr id="2" name="Image 1">
            <a:extLst>
              <a:ext uri="{FF2B5EF4-FFF2-40B4-BE49-F238E27FC236}">
                <a16:creationId xmlns:a16="http://schemas.microsoft.com/office/drawing/2014/main" id="{ADF1BFC3-F1F2-40B7-9742-575AF9653DCD}"/>
              </a:ext>
            </a:extLst>
          </p:cNvPr>
          <p:cNvPicPr>
            <a:picLocks noChangeAspect="1"/>
          </p:cNvPicPr>
          <p:nvPr/>
        </p:nvPicPr>
        <p:blipFill>
          <a:blip r:embed="rId3"/>
          <a:stretch>
            <a:fillRect/>
          </a:stretch>
        </p:blipFill>
        <p:spPr>
          <a:xfrm>
            <a:off x="4389970" y="565423"/>
            <a:ext cx="2767824" cy="100592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Google Shape;263;p16"/>
          <p:cNvSpPr txBox="1">
            <a:spLocks noGrp="1"/>
          </p:cNvSpPr>
          <p:nvPr>
            <p:ph type="body" idx="2"/>
          </p:nvPr>
        </p:nvSpPr>
        <p:spPr>
          <a:xfrm>
            <a:off x="725488" y="1154113"/>
            <a:ext cx="11104562" cy="1698625"/>
          </a:xfrm>
        </p:spPr>
        <p:txBody>
          <a:bodyPr/>
          <a:lstStyle/>
          <a:p>
            <a:pPr marL="0" indent="0" eaLnBrk="1" hangingPunct="1">
              <a:spcBef>
                <a:spcPct val="0"/>
              </a:spcBef>
              <a:spcAft>
                <a:spcPct val="0"/>
              </a:spcAft>
              <a:buClr>
                <a:srgbClr val="B8E6F2"/>
              </a:buClr>
              <a:buSzPts val="2800"/>
            </a:pPr>
            <a:r>
              <a:rPr lang="fr-CA" sz="2800" b="1">
                <a:solidFill>
                  <a:srgbClr val="FF0000"/>
                </a:solidFill>
                <a:latin typeface="Calibri" pitchFamily="34" charset="0"/>
                <a:cs typeface="Calibri" pitchFamily="34" charset="0"/>
                <a:sym typeface="Calibri" pitchFamily="34" charset="0"/>
              </a:rPr>
              <a:t>Bâtiment combustible </a:t>
            </a:r>
            <a:r>
              <a:rPr lang="fr-CA" sz="2800">
                <a:solidFill>
                  <a:srgbClr val="002060"/>
                </a:solidFill>
                <a:latin typeface="Calibri" pitchFamily="34" charset="0"/>
                <a:cs typeface="Calibri" pitchFamily="34" charset="0"/>
                <a:sym typeface="Calibri" pitchFamily="34" charset="0"/>
              </a:rPr>
              <a:t>: L’évacuation doit se terminer à l’extérieur</a:t>
            </a:r>
            <a:endParaRPr lang="fr-FR">
              <a:solidFill>
                <a:srgbClr val="2D2E83"/>
              </a:solidFill>
              <a:latin typeface="Calibri" pitchFamily="34" charset="0"/>
              <a:cs typeface="Calibri" pitchFamily="34" charset="0"/>
              <a:sym typeface="Calibri" pitchFamily="34" charset="0"/>
            </a:endParaRPr>
          </a:p>
          <a:p>
            <a:pPr marL="0" indent="0" eaLnBrk="1" hangingPunct="1">
              <a:spcBef>
                <a:spcPts val="1200"/>
              </a:spcBef>
              <a:spcAft>
                <a:spcPct val="0"/>
              </a:spcAft>
              <a:buClr>
                <a:srgbClr val="B8E6F2"/>
              </a:buClr>
              <a:buSzPts val="2800"/>
            </a:pPr>
            <a:r>
              <a:rPr lang="fr-CA" sz="2800" b="1">
                <a:solidFill>
                  <a:srgbClr val="00B050"/>
                </a:solidFill>
                <a:latin typeface="Calibri" pitchFamily="34" charset="0"/>
                <a:cs typeface="Calibri" pitchFamily="34" charset="0"/>
                <a:sym typeface="Calibri" pitchFamily="34" charset="0"/>
              </a:rPr>
              <a:t>Bâtiment incombustible </a:t>
            </a:r>
            <a:r>
              <a:rPr lang="fr-CA" sz="2800">
                <a:solidFill>
                  <a:srgbClr val="002060"/>
                </a:solidFill>
                <a:latin typeface="Calibri" pitchFamily="34" charset="0"/>
                <a:cs typeface="Calibri" pitchFamily="34" charset="0"/>
                <a:sym typeface="Calibri" pitchFamily="34" charset="0"/>
              </a:rPr>
              <a:t>: Si les conditions nécessaires à une évacuation horizontale sont présentes, l’évacuation peut se terminer dans le bâtiment</a:t>
            </a:r>
            <a:endParaRPr lang="fr-FR">
              <a:solidFill>
                <a:srgbClr val="002060"/>
              </a:solidFill>
              <a:latin typeface="Calibri" pitchFamily="34" charset="0"/>
              <a:cs typeface="Calibri" pitchFamily="34" charset="0"/>
              <a:sym typeface="Calibri" pitchFamily="34" charset="0"/>
            </a:endParaRPr>
          </a:p>
        </p:txBody>
      </p:sp>
      <p:sp>
        <p:nvSpPr>
          <p:cNvPr id="56322" name="Google Shape;264;p16"/>
          <p:cNvSpPr txBox="1">
            <a:spLocks noGrp="1"/>
          </p:cNvSpPr>
          <p:nvPr>
            <p:ph type="title"/>
          </p:nvPr>
        </p:nvSpPr>
        <p:spPr>
          <a:xfrm>
            <a:off x="361950" y="268288"/>
            <a:ext cx="7453313" cy="1003300"/>
          </a:xfrm>
        </p:spPr>
        <p:txBody>
          <a:bodyPr/>
          <a:lstStyle/>
          <a:p>
            <a:pPr eaLnBrk="1" hangingPunct="1">
              <a:spcBef>
                <a:spcPct val="0"/>
              </a:spcBef>
              <a:spcAft>
                <a:spcPct val="0"/>
              </a:spcAft>
            </a:pPr>
            <a:r>
              <a:rPr lang="fr-CA" b="1">
                <a:solidFill>
                  <a:srgbClr val="C00000"/>
                </a:solidFill>
                <a:latin typeface="Calibri" pitchFamily="34" charset="0"/>
                <a:cs typeface="Calibri" pitchFamily="34" charset="0"/>
                <a:sym typeface="Calibri" pitchFamily="34" charset="0"/>
              </a:rPr>
              <a:t>Les lieux sécuritaires</a:t>
            </a:r>
            <a:r>
              <a:rPr lang="fr-CA" b="1">
                <a:solidFill>
                  <a:srgbClr val="3D4454"/>
                </a:solidFill>
                <a:latin typeface="Corben"/>
                <a:ea typeface="Corben"/>
                <a:cs typeface="Corben"/>
                <a:sym typeface="Corben"/>
              </a:rPr>
              <a:t/>
            </a:r>
            <a:br>
              <a:rPr lang="fr-CA" b="1">
                <a:solidFill>
                  <a:srgbClr val="3D4454"/>
                </a:solidFill>
                <a:latin typeface="Corben"/>
                <a:ea typeface="Corben"/>
                <a:cs typeface="Corben"/>
                <a:sym typeface="Corben"/>
              </a:rPr>
            </a:br>
            <a:endParaRPr lang="fr-FR" b="1">
              <a:latin typeface="Corben"/>
              <a:ea typeface="Corben"/>
              <a:cs typeface="Corben"/>
              <a:sym typeface="Corben"/>
            </a:endParaRPr>
          </a:p>
        </p:txBody>
      </p:sp>
      <p:pic>
        <p:nvPicPr>
          <p:cNvPr id="56323" name="Google Shape;265;p16"/>
          <p:cNvPicPr preferRelativeResize="0">
            <a:picLocks noChangeAspect="1" noChangeArrowheads="1"/>
          </p:cNvPicPr>
          <p:nvPr/>
        </p:nvPicPr>
        <p:blipFill>
          <a:blip r:embed="rId3"/>
          <a:srcRect/>
          <a:stretch>
            <a:fillRect/>
          </a:stretch>
        </p:blipFill>
        <p:spPr bwMode="auto">
          <a:xfrm>
            <a:off x="2486025" y="3208338"/>
            <a:ext cx="5611813" cy="3143250"/>
          </a:xfrm>
          <a:prstGeom prst="rect">
            <a:avLst/>
          </a:prstGeom>
          <a:noFill/>
          <a:ln w="9525">
            <a:noFill/>
            <a:miter lim="800000"/>
            <a:headEnd/>
            <a:tailEnd/>
          </a:ln>
        </p:spPr>
      </p:pic>
      <p:sp>
        <p:nvSpPr>
          <p:cNvPr id="56324" name="Google Shape;266;p16"/>
          <p:cNvSpPr txBox="1">
            <a:spLocks noChangeArrowheads="1"/>
          </p:cNvSpPr>
          <p:nvPr/>
        </p:nvSpPr>
        <p:spPr bwMode="auto">
          <a:xfrm>
            <a:off x="8258175" y="3394075"/>
            <a:ext cx="2460625" cy="2032000"/>
          </a:xfrm>
          <a:prstGeom prst="rect">
            <a:avLst/>
          </a:prstGeom>
          <a:noFill/>
          <a:ln w="9525">
            <a:noFill/>
            <a:miter lim="800000"/>
            <a:headEnd/>
            <a:tailEnd/>
          </a:ln>
        </p:spPr>
        <p:txBody>
          <a:bodyPr lIns="91425" tIns="91425" rIns="91425" bIns="91425">
            <a:spAutoFit/>
          </a:bodyPr>
          <a:lstStyle/>
          <a:p>
            <a:pPr>
              <a:buClr>
                <a:srgbClr val="000000"/>
              </a:buClr>
              <a:buFont typeface="Arial" charset="0"/>
              <a:buNone/>
            </a:pPr>
            <a:r>
              <a:rPr lang="fr-CA" sz="2400" b="1">
                <a:solidFill>
                  <a:srgbClr val="002060"/>
                </a:solidFill>
                <a:latin typeface="Calibri" pitchFamily="34" charset="0"/>
                <a:cs typeface="Calibri" pitchFamily="34" charset="0"/>
                <a:sym typeface="Calibri" pitchFamily="34" charset="0"/>
              </a:rPr>
              <a:t>L’autre côté d’un mur coupe-feu est considéré comme un lieu sécuritaire</a:t>
            </a:r>
            <a:endParaRPr lang="fr-F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Google Shape;271;p17"/>
          <p:cNvSpPr txBox="1">
            <a:spLocks noGrp="1"/>
          </p:cNvSpPr>
          <p:nvPr>
            <p:ph type="title"/>
          </p:nvPr>
        </p:nvSpPr>
        <p:spPr>
          <a:xfrm>
            <a:off x="311150" y="390525"/>
            <a:ext cx="9945688" cy="681038"/>
          </a:xfrm>
        </p:spPr>
        <p:txBody>
          <a:bodyPr/>
          <a:lstStyle/>
          <a:p>
            <a:pPr eaLnBrk="1" hangingPunct="1">
              <a:spcBef>
                <a:spcPct val="0"/>
              </a:spcBef>
              <a:spcAft>
                <a:spcPct val="0"/>
              </a:spcAft>
            </a:pPr>
            <a:r>
              <a:rPr lang="fr-CA" b="1">
                <a:solidFill>
                  <a:srgbClr val="C00000"/>
                </a:solidFill>
                <a:latin typeface="Calibri" pitchFamily="34" charset="0"/>
                <a:cs typeface="Calibri" pitchFamily="34" charset="0"/>
                <a:sym typeface="Calibri" pitchFamily="34" charset="0"/>
              </a:rPr>
              <a:t>Fiche 10C Bâtiment combustible giclé</a:t>
            </a:r>
            <a:r>
              <a:rPr lang="fr-CA" b="1">
                <a:solidFill>
                  <a:srgbClr val="3D4454"/>
                </a:solidFill>
                <a:latin typeface="Corben"/>
                <a:ea typeface="Corben"/>
                <a:cs typeface="Corben"/>
                <a:sym typeface="Corben"/>
              </a:rPr>
              <a:t/>
            </a:r>
            <a:br>
              <a:rPr lang="fr-CA" b="1">
                <a:solidFill>
                  <a:srgbClr val="3D4454"/>
                </a:solidFill>
                <a:latin typeface="Corben"/>
                <a:ea typeface="Corben"/>
                <a:cs typeface="Corben"/>
                <a:sym typeface="Corben"/>
              </a:rPr>
            </a:br>
            <a:endParaRPr lang="fr-FR" b="1">
              <a:latin typeface="Corben"/>
              <a:ea typeface="Corben"/>
              <a:cs typeface="Corben"/>
              <a:sym typeface="Corben"/>
            </a:endParaRPr>
          </a:p>
        </p:txBody>
      </p:sp>
      <p:pic>
        <p:nvPicPr>
          <p:cNvPr id="58370" name="Google Shape;272;p17"/>
          <p:cNvPicPr preferRelativeResize="0">
            <a:picLocks noChangeAspect="1" noChangeArrowheads="1"/>
          </p:cNvPicPr>
          <p:nvPr/>
        </p:nvPicPr>
        <p:blipFill>
          <a:blip r:embed="rId3"/>
          <a:srcRect/>
          <a:stretch>
            <a:fillRect/>
          </a:stretch>
        </p:blipFill>
        <p:spPr bwMode="auto">
          <a:xfrm>
            <a:off x="6769100" y="4405313"/>
            <a:ext cx="2960688" cy="2265362"/>
          </a:xfrm>
          <a:prstGeom prst="rect">
            <a:avLst/>
          </a:prstGeom>
          <a:noFill/>
          <a:ln w="9525">
            <a:noFill/>
            <a:miter lim="800000"/>
            <a:headEnd/>
            <a:tailEnd/>
          </a:ln>
        </p:spPr>
      </p:pic>
      <p:pic>
        <p:nvPicPr>
          <p:cNvPr id="58371" name="Google Shape;273;p17"/>
          <p:cNvPicPr preferRelativeResize="0">
            <a:picLocks noChangeAspect="1" noChangeArrowheads="1"/>
          </p:cNvPicPr>
          <p:nvPr/>
        </p:nvPicPr>
        <p:blipFill>
          <a:blip r:embed="rId4"/>
          <a:srcRect/>
          <a:stretch>
            <a:fillRect/>
          </a:stretch>
        </p:blipFill>
        <p:spPr bwMode="auto">
          <a:xfrm>
            <a:off x="2824163" y="4322763"/>
            <a:ext cx="3271837" cy="2347912"/>
          </a:xfrm>
          <a:prstGeom prst="rect">
            <a:avLst/>
          </a:prstGeom>
          <a:noFill/>
          <a:ln w="9525">
            <a:noFill/>
            <a:miter lim="800000"/>
            <a:headEnd/>
            <a:tailEnd/>
          </a:ln>
        </p:spPr>
      </p:pic>
      <p:graphicFrame>
        <p:nvGraphicFramePr>
          <p:cNvPr id="274" name="Google Shape;274;p17"/>
          <p:cNvGraphicFramePr/>
          <p:nvPr/>
        </p:nvGraphicFramePr>
        <p:xfrm>
          <a:off x="773113" y="817563"/>
          <a:ext cx="9278025" cy="1315690"/>
        </p:xfrm>
        <a:graphic>
          <a:graphicData uri="http://schemas.openxmlformats.org/drawingml/2006/table">
            <a:tbl>
              <a:tblPr>
                <a:noFill/>
                <a:tableStyleId>{6FA99771-176A-4CC2-956F-590FEE12A702}</a:tableStyleId>
              </a:tblPr>
              <a:tblGrid>
                <a:gridCol w="1984625">
                  <a:extLst>
                    <a:ext uri="{9D8B030D-6E8A-4147-A177-3AD203B41FA5}">
                      <a16:colId xmlns:a16="http://schemas.microsoft.com/office/drawing/2014/main" val="20000"/>
                    </a:ext>
                  </a:extLst>
                </a:gridCol>
                <a:gridCol w="7293400">
                  <a:extLst>
                    <a:ext uri="{9D8B030D-6E8A-4147-A177-3AD203B41FA5}">
                      <a16:colId xmlns:a16="http://schemas.microsoft.com/office/drawing/2014/main" val="20001"/>
                    </a:ext>
                  </a:extLst>
                </a:gridCol>
              </a:tblGrid>
              <a:tr h="1312250">
                <a:tc>
                  <a:txBody>
                    <a:bodyPr/>
                    <a:lstStyle/>
                    <a:p>
                      <a:pPr marL="457200" marR="0" lvl="0" indent="0" algn="l" rtl="0">
                        <a:spcBef>
                          <a:spcPts val="0"/>
                        </a:spcBef>
                        <a:spcAft>
                          <a:spcPts val="0"/>
                        </a:spcAft>
                        <a:buClr>
                          <a:schemeClr val="dk1"/>
                        </a:buClr>
                        <a:buSzPts val="1800"/>
                        <a:buFont typeface="Calibri"/>
                        <a:buNone/>
                      </a:pPr>
                      <a:endParaRPr sz="1800" u="none" strike="noStrike" cap="none"/>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FF0000"/>
                        </a:buClr>
                        <a:buSzPts val="1800"/>
                        <a:buFont typeface="Calibri"/>
                        <a:buNone/>
                      </a:pPr>
                      <a:r>
                        <a:rPr lang="fr-CA" sz="1800" b="1" u="none" strike="noStrike" cap="none">
                          <a:solidFill>
                            <a:srgbClr val="FF0000"/>
                          </a:solidFill>
                        </a:rPr>
                        <a:t>Le complément au guide 2011</a:t>
                      </a:r>
                      <a:endParaRPr sz="1800" b="1" u="none" strike="noStrike" cap="none">
                        <a:solidFill>
                          <a:srgbClr val="FF0000"/>
                        </a:solidFill>
                      </a:endParaRPr>
                    </a:p>
                    <a:p>
                      <a:pPr marL="457200" marR="0" lvl="0" indent="-317500" algn="l" rtl="0">
                        <a:lnSpc>
                          <a:spcPct val="115000"/>
                        </a:lnSpc>
                        <a:spcBef>
                          <a:spcPts val="0"/>
                        </a:spcBef>
                        <a:spcAft>
                          <a:spcPts val="0"/>
                        </a:spcAft>
                        <a:buClr>
                          <a:schemeClr val="dk1"/>
                        </a:buClr>
                        <a:buSzPts val="1400"/>
                        <a:buFont typeface="Calibri"/>
                        <a:buChar char="●"/>
                      </a:pPr>
                      <a:r>
                        <a:rPr lang="fr-CA" sz="1600" u="none" strike="noStrike" cap="none">
                          <a:solidFill>
                            <a:schemeClr val="dk1"/>
                          </a:solidFill>
                        </a:rPr>
                        <a:t>Évacuation de l’ensemble du bâtiment</a:t>
                      </a:r>
                      <a:endParaRPr sz="1600" u="none" strike="noStrike" cap="none">
                        <a:solidFill>
                          <a:schemeClr val="dk1"/>
                        </a:solidFill>
                      </a:endParaRPr>
                    </a:p>
                    <a:p>
                      <a:pPr marL="457200" marR="0" lvl="0" indent="-317500" algn="l" rtl="0">
                        <a:lnSpc>
                          <a:spcPct val="115000"/>
                        </a:lnSpc>
                        <a:spcBef>
                          <a:spcPts val="0"/>
                        </a:spcBef>
                        <a:spcAft>
                          <a:spcPts val="0"/>
                        </a:spcAft>
                        <a:buClr>
                          <a:schemeClr val="dk1"/>
                        </a:buClr>
                        <a:buSzPts val="1400"/>
                        <a:buFont typeface="Calibri"/>
                        <a:buChar char="●"/>
                      </a:pPr>
                      <a:r>
                        <a:rPr lang="fr-CA" sz="1600" u="none" strike="noStrike" cap="none">
                          <a:solidFill>
                            <a:schemeClr val="dk1"/>
                          </a:solidFill>
                        </a:rPr>
                        <a:t>Arrêt du chronomètre: Cage d’escalier pour la plupart des étages ou à l’extérieur</a:t>
                      </a:r>
                      <a:endParaRPr sz="1600" u="none" strike="noStrike" cap="none">
                        <a:solidFill>
                          <a:schemeClr val="dk1"/>
                        </a:solidFill>
                      </a:endParaRPr>
                    </a:p>
                  </a:txBody>
                  <a:tcPr marL="91425" marR="91425" marT="91425" marB="91425">
                    <a:lnL w="28575"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58380" name="Google Shape;275;p17"/>
          <p:cNvPicPr preferRelativeResize="0">
            <a:picLocks noChangeAspect="1" noChangeArrowheads="1"/>
          </p:cNvPicPr>
          <p:nvPr/>
        </p:nvPicPr>
        <p:blipFill>
          <a:blip r:embed="rId5"/>
          <a:srcRect/>
          <a:stretch>
            <a:fillRect/>
          </a:stretch>
        </p:blipFill>
        <p:spPr bwMode="auto">
          <a:xfrm>
            <a:off x="773113" y="1089025"/>
            <a:ext cx="1849437" cy="1041400"/>
          </a:xfrm>
          <a:prstGeom prst="rect">
            <a:avLst/>
          </a:prstGeom>
          <a:noFill/>
          <a:ln w="9525">
            <a:noFill/>
            <a:miter lim="800000"/>
            <a:headEnd/>
            <a:tailEnd/>
          </a:ln>
        </p:spPr>
      </p:pic>
      <p:sp>
        <p:nvSpPr>
          <p:cNvPr id="276" name="Google Shape;276;p17"/>
          <p:cNvSpPr/>
          <p:nvPr/>
        </p:nvSpPr>
        <p:spPr>
          <a:xfrm>
            <a:off x="2882900" y="2762250"/>
            <a:ext cx="8993188" cy="1476375"/>
          </a:xfrm>
          <a:prstGeom prst="rect">
            <a:avLst/>
          </a:prstGeom>
          <a:noFill/>
          <a:ln>
            <a:noFill/>
          </a:ln>
        </p:spPr>
        <p:txBody>
          <a:bodyPr spcFirstLastPara="1" lIns="91425" tIns="45700" rIns="91425" bIns="45700">
            <a:spAutoFit/>
          </a:bodyPr>
          <a:lstStyle/>
          <a:p>
            <a:pPr marL="342900" indent="-342900" fontAlgn="auto">
              <a:spcBef>
                <a:spcPts val="0"/>
              </a:spcBef>
              <a:spcAft>
                <a:spcPts val="0"/>
              </a:spcAft>
              <a:buClr>
                <a:schemeClr val="accent3"/>
              </a:buClr>
              <a:buSzPts val="2000"/>
              <a:buFont typeface="Arial"/>
              <a:buChar char="•"/>
              <a:defRPr/>
            </a:pPr>
            <a:r>
              <a:rPr lang="fr-CA" sz="2000" kern="0">
                <a:solidFill>
                  <a:srgbClr val="002060"/>
                </a:solidFill>
                <a:latin typeface="Calibri"/>
                <a:ea typeface="Calibri"/>
                <a:cs typeface="Calibri"/>
                <a:sym typeface="Calibri"/>
              </a:rPr>
              <a:t>Les étages situés sous l’étage du feu ne sont plus chronométrés</a:t>
            </a:r>
            <a:endParaRPr kern="0">
              <a:latin typeface="Arial"/>
              <a:ea typeface="Arial"/>
              <a:cs typeface="Arial"/>
              <a:sym typeface="Arial"/>
            </a:endParaRPr>
          </a:p>
          <a:p>
            <a:pPr marL="342900" indent="-342900" fontAlgn="auto">
              <a:spcBef>
                <a:spcPts val="1200"/>
              </a:spcBef>
              <a:spcAft>
                <a:spcPts val="0"/>
              </a:spcAft>
              <a:buClr>
                <a:schemeClr val="accent3"/>
              </a:buClr>
              <a:buSzPts val="2000"/>
              <a:buFont typeface="Arial"/>
              <a:buChar char="•"/>
              <a:defRPr/>
            </a:pPr>
            <a:r>
              <a:rPr lang="fr-CA" sz="2000" kern="0">
                <a:solidFill>
                  <a:srgbClr val="002060"/>
                </a:solidFill>
                <a:latin typeface="Calibri"/>
                <a:ea typeface="Calibri"/>
                <a:cs typeface="Calibri"/>
                <a:sym typeface="Calibri"/>
              </a:rPr>
              <a:t>En présence de séparation coupe-feu, l’arrêt du chronomètre peut se faire lorsque </a:t>
            </a:r>
            <a:r>
              <a:rPr lang="fr-CA" sz="2000" b="1" u="sng" kern="0">
                <a:solidFill>
                  <a:srgbClr val="002060"/>
                </a:solidFill>
                <a:latin typeface="Calibri"/>
                <a:ea typeface="Calibri"/>
                <a:cs typeface="Calibri"/>
                <a:sym typeface="Calibri"/>
              </a:rPr>
              <a:t>deux</a:t>
            </a:r>
            <a:r>
              <a:rPr lang="fr-CA" sz="2000" kern="0">
                <a:solidFill>
                  <a:srgbClr val="002060"/>
                </a:solidFill>
                <a:latin typeface="Calibri"/>
                <a:ea typeface="Calibri"/>
                <a:cs typeface="Calibri"/>
                <a:sym typeface="Calibri"/>
              </a:rPr>
              <a:t> séparations sont traversées sur l’étage du feu et </a:t>
            </a:r>
            <a:r>
              <a:rPr lang="fr-CA" sz="2000" b="1" u="sng" kern="0">
                <a:solidFill>
                  <a:srgbClr val="002060"/>
                </a:solidFill>
                <a:latin typeface="Calibri"/>
                <a:ea typeface="Calibri"/>
                <a:cs typeface="Calibri"/>
                <a:sym typeface="Calibri"/>
              </a:rPr>
              <a:t>une</a:t>
            </a:r>
            <a:r>
              <a:rPr lang="fr-CA" sz="2000" kern="0">
                <a:solidFill>
                  <a:srgbClr val="002060"/>
                </a:solidFill>
                <a:latin typeface="Calibri"/>
                <a:ea typeface="Calibri"/>
                <a:cs typeface="Calibri"/>
                <a:sym typeface="Calibri"/>
              </a:rPr>
              <a:t> sur les étages supérieurs</a:t>
            </a:r>
            <a:endParaRPr kern="0">
              <a:latin typeface="Arial"/>
              <a:ea typeface="Arial"/>
              <a:cs typeface="Arial"/>
              <a:sym typeface="Arial"/>
            </a:endParaRPr>
          </a:p>
        </p:txBody>
      </p:sp>
      <p:pic>
        <p:nvPicPr>
          <p:cNvPr id="58382" name="Google Shape;277;p17"/>
          <p:cNvPicPr preferRelativeResize="0">
            <a:picLocks noChangeAspect="1" noChangeArrowheads="1"/>
          </p:cNvPicPr>
          <p:nvPr/>
        </p:nvPicPr>
        <p:blipFill>
          <a:blip r:embed="rId6"/>
          <a:srcRect/>
          <a:stretch>
            <a:fillRect/>
          </a:stretch>
        </p:blipFill>
        <p:spPr bwMode="auto">
          <a:xfrm>
            <a:off x="482600" y="2908300"/>
            <a:ext cx="2139950" cy="1176338"/>
          </a:xfrm>
          <a:prstGeom prst="rect">
            <a:avLst/>
          </a:prstGeom>
          <a:noFill/>
          <a:ln w="9525">
            <a:noFill/>
            <a:miter lim="800000"/>
            <a:headEnd/>
            <a:tailEnd/>
          </a:ln>
        </p:spPr>
      </p:pic>
      <p:cxnSp>
        <p:nvCxnSpPr>
          <p:cNvPr id="58383" name="Google Shape;278;p17"/>
          <p:cNvCxnSpPr>
            <a:cxnSpLocks noChangeShapeType="1"/>
          </p:cNvCxnSpPr>
          <p:nvPr/>
        </p:nvCxnSpPr>
        <p:spPr bwMode="auto">
          <a:xfrm>
            <a:off x="2622550" y="2908300"/>
            <a:ext cx="0" cy="1222375"/>
          </a:xfrm>
          <a:prstGeom prst="straightConnector1">
            <a:avLst/>
          </a:prstGeom>
          <a:noFill/>
          <a:ln w="19050">
            <a:solidFill>
              <a:schemeClr val="accent1"/>
            </a:solidFill>
            <a:miter lim="800000"/>
            <a:headEnd type="none" w="sm" len="sm"/>
            <a:tailEnd type="none" w="sm" len="sm"/>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Google Shape;283;p18"/>
          <p:cNvSpPr txBox="1">
            <a:spLocks noGrp="1"/>
          </p:cNvSpPr>
          <p:nvPr>
            <p:ph type="title"/>
          </p:nvPr>
        </p:nvSpPr>
        <p:spPr>
          <a:xfrm>
            <a:off x="382588" y="0"/>
            <a:ext cx="8407400" cy="1263650"/>
          </a:xfrm>
        </p:spPr>
        <p:txBody>
          <a:bodyPr/>
          <a:lstStyle/>
          <a:p>
            <a:pPr eaLnBrk="1" hangingPunct="1">
              <a:spcBef>
                <a:spcPct val="0"/>
              </a:spcBef>
              <a:spcAft>
                <a:spcPct val="0"/>
              </a:spcAft>
            </a:pPr>
            <a:r>
              <a:rPr lang="fr-CA" b="1">
                <a:solidFill>
                  <a:srgbClr val="C00000"/>
                </a:solidFill>
                <a:latin typeface="Calibri" pitchFamily="34" charset="0"/>
                <a:cs typeface="Calibri" pitchFamily="34" charset="0"/>
                <a:sym typeface="Calibri" pitchFamily="34" charset="0"/>
              </a:rPr>
              <a:t>L’évacuation partielle</a:t>
            </a:r>
            <a:r>
              <a:rPr lang="fr-CA" b="1">
                <a:solidFill>
                  <a:srgbClr val="3D4454"/>
                </a:solidFill>
                <a:latin typeface="Corben"/>
                <a:ea typeface="Corben"/>
                <a:cs typeface="Corben"/>
                <a:sym typeface="Corben"/>
              </a:rPr>
              <a:t/>
            </a:r>
            <a:br>
              <a:rPr lang="fr-CA" b="1">
                <a:solidFill>
                  <a:srgbClr val="3D4454"/>
                </a:solidFill>
                <a:latin typeface="Corben"/>
                <a:ea typeface="Corben"/>
                <a:cs typeface="Corben"/>
                <a:sym typeface="Corben"/>
              </a:rPr>
            </a:br>
            <a:endParaRPr lang="fr-FR" b="1">
              <a:latin typeface="Corben"/>
              <a:ea typeface="Corben"/>
              <a:cs typeface="Corben"/>
              <a:sym typeface="Corben"/>
            </a:endParaRPr>
          </a:p>
        </p:txBody>
      </p:sp>
      <p:pic>
        <p:nvPicPr>
          <p:cNvPr id="60418" name="Google Shape;284;p18"/>
          <p:cNvPicPr preferRelativeResize="0">
            <a:picLocks noChangeAspect="1" noChangeArrowheads="1"/>
          </p:cNvPicPr>
          <p:nvPr/>
        </p:nvPicPr>
        <p:blipFill>
          <a:blip r:embed="rId3"/>
          <a:srcRect/>
          <a:stretch>
            <a:fillRect/>
          </a:stretch>
        </p:blipFill>
        <p:spPr bwMode="auto">
          <a:xfrm>
            <a:off x="8059738" y="1193800"/>
            <a:ext cx="3854450" cy="2060575"/>
          </a:xfrm>
          <a:prstGeom prst="rect">
            <a:avLst/>
          </a:prstGeom>
          <a:noFill/>
          <a:ln w="9525">
            <a:noFill/>
            <a:miter lim="800000"/>
            <a:headEnd/>
            <a:tailEnd/>
          </a:ln>
        </p:spPr>
      </p:pic>
      <p:cxnSp>
        <p:nvCxnSpPr>
          <p:cNvPr id="60419" name="Google Shape;285;p18"/>
          <p:cNvCxnSpPr>
            <a:cxnSpLocks noChangeShapeType="1"/>
          </p:cNvCxnSpPr>
          <p:nvPr/>
        </p:nvCxnSpPr>
        <p:spPr bwMode="auto">
          <a:xfrm>
            <a:off x="7562850" y="3051175"/>
            <a:ext cx="466725" cy="0"/>
          </a:xfrm>
          <a:prstGeom prst="straightConnector1">
            <a:avLst/>
          </a:prstGeom>
          <a:noFill/>
          <a:ln w="57150">
            <a:solidFill>
              <a:srgbClr val="6AA84F"/>
            </a:solidFill>
            <a:round/>
            <a:headEnd/>
            <a:tailEnd type="triangle" w="med" len="med"/>
          </a:ln>
        </p:spPr>
      </p:cxnSp>
      <p:sp>
        <p:nvSpPr>
          <p:cNvPr id="286" name="Google Shape;286;p18"/>
          <p:cNvSpPr txBox="1"/>
          <p:nvPr/>
        </p:nvSpPr>
        <p:spPr>
          <a:xfrm>
            <a:off x="382588" y="1109663"/>
            <a:ext cx="7180262" cy="5016500"/>
          </a:xfrm>
          <a:prstGeom prst="rect">
            <a:avLst/>
          </a:prstGeom>
          <a:noFill/>
          <a:ln>
            <a:noFill/>
          </a:ln>
        </p:spPr>
        <p:txBody>
          <a:bodyPr spcFirstLastPara="1" lIns="91425" tIns="91425" rIns="91425" bIns="91425">
            <a:spAutoFit/>
          </a:bodyPr>
          <a:lstStyle/>
          <a:p>
            <a:pPr marL="342900" indent="-342900" algn="just" fontAlgn="auto">
              <a:spcBef>
                <a:spcPts val="0"/>
              </a:spcBef>
              <a:spcAft>
                <a:spcPts val="0"/>
              </a:spcAft>
              <a:buClr>
                <a:schemeClr val="accent3"/>
              </a:buClr>
              <a:buSzPts val="2400"/>
              <a:buFont typeface="Arial"/>
              <a:buChar char="•"/>
              <a:defRPr/>
            </a:pPr>
            <a:r>
              <a:rPr lang="fr-CA" sz="2400" kern="0">
                <a:solidFill>
                  <a:schemeClr val="dk1"/>
                </a:solidFill>
                <a:latin typeface="Calibri"/>
                <a:ea typeface="Calibri"/>
                <a:cs typeface="Calibri"/>
                <a:sym typeface="Calibri"/>
              </a:rPr>
              <a:t>Les zones vertes sont ajoutées à la légende des bâtiments incombustibles</a:t>
            </a:r>
            <a:endParaRPr kern="0">
              <a:latin typeface="Arial"/>
              <a:ea typeface="Arial"/>
              <a:cs typeface="Arial"/>
              <a:sym typeface="Arial"/>
            </a:endParaRPr>
          </a:p>
          <a:p>
            <a:pPr marL="342900" indent="-342900" algn="just" fontAlgn="auto">
              <a:spcBef>
                <a:spcPts val="1200"/>
              </a:spcBef>
              <a:spcAft>
                <a:spcPts val="0"/>
              </a:spcAft>
              <a:buClr>
                <a:schemeClr val="accent3"/>
              </a:buClr>
              <a:buSzPts val="2400"/>
              <a:buFont typeface="Arial"/>
              <a:buChar char="•"/>
              <a:defRPr/>
            </a:pPr>
            <a:r>
              <a:rPr lang="fr-CA" sz="2400" kern="0">
                <a:solidFill>
                  <a:schemeClr val="dk1"/>
                </a:solidFill>
                <a:latin typeface="Calibri"/>
                <a:ea typeface="Calibri"/>
                <a:cs typeface="Calibri"/>
                <a:sym typeface="Calibri"/>
              </a:rPr>
              <a:t>Ces zones n’ont pas l’obligation d’évacuer si trois conditions sont respectés :</a:t>
            </a:r>
            <a:endParaRPr kern="0">
              <a:latin typeface="Arial"/>
              <a:ea typeface="Arial"/>
              <a:cs typeface="Arial"/>
              <a:sym typeface="Arial"/>
            </a:endParaRPr>
          </a:p>
          <a:p>
            <a:pPr marL="800100" indent="-342900" fontAlgn="auto">
              <a:spcBef>
                <a:spcPts val="1200"/>
              </a:spcBef>
              <a:spcAft>
                <a:spcPts val="0"/>
              </a:spcAft>
              <a:buClr>
                <a:schemeClr val="accent3"/>
              </a:buClr>
              <a:buSzPts val="2000"/>
              <a:buFont typeface="Courier New"/>
              <a:buChar char="o"/>
              <a:defRPr/>
            </a:pPr>
            <a:r>
              <a:rPr lang="fr-CA" sz="2000" kern="0">
                <a:solidFill>
                  <a:schemeClr val="dk1"/>
                </a:solidFill>
                <a:latin typeface="Arial"/>
                <a:ea typeface="Arial"/>
                <a:cs typeface="Arial"/>
                <a:sym typeface="Arial"/>
              </a:rPr>
              <a:t>Le bâtiment possède un système d’alarme incendie à double signal</a:t>
            </a:r>
            <a:endParaRPr kern="0">
              <a:latin typeface="Arial"/>
              <a:ea typeface="Arial"/>
              <a:cs typeface="Arial"/>
              <a:sym typeface="Arial"/>
            </a:endParaRPr>
          </a:p>
          <a:p>
            <a:pPr marL="800100" indent="-342900" fontAlgn="auto">
              <a:spcBef>
                <a:spcPts val="1200"/>
              </a:spcBef>
              <a:spcAft>
                <a:spcPts val="0"/>
              </a:spcAft>
              <a:buClr>
                <a:schemeClr val="accent3"/>
              </a:buClr>
              <a:buSzPts val="2000"/>
              <a:buFont typeface="Courier New"/>
              <a:buChar char="o"/>
              <a:defRPr/>
            </a:pPr>
            <a:r>
              <a:rPr lang="fr-CA" sz="2000" kern="0">
                <a:solidFill>
                  <a:schemeClr val="dk1"/>
                </a:solidFill>
                <a:latin typeface="Arial"/>
                <a:ea typeface="Arial"/>
                <a:cs typeface="Arial"/>
                <a:sym typeface="Arial"/>
              </a:rPr>
              <a:t>Il y a présence de trois membres du personnel en tout temps</a:t>
            </a:r>
            <a:endParaRPr kern="0">
              <a:latin typeface="Arial"/>
              <a:ea typeface="Arial"/>
              <a:cs typeface="Arial"/>
              <a:sym typeface="Arial"/>
            </a:endParaRPr>
          </a:p>
          <a:p>
            <a:pPr marL="800100" indent="-342900" fontAlgn="auto">
              <a:spcBef>
                <a:spcPts val="1200"/>
              </a:spcBef>
              <a:spcAft>
                <a:spcPts val="0"/>
              </a:spcAft>
              <a:buClr>
                <a:schemeClr val="accent3"/>
              </a:buClr>
              <a:buSzPts val="2000"/>
              <a:buFont typeface="Courier New"/>
              <a:buChar char="o"/>
              <a:defRPr/>
            </a:pPr>
            <a:r>
              <a:rPr lang="fr-CA" sz="2000" kern="0">
                <a:solidFill>
                  <a:schemeClr val="dk1"/>
                </a:solidFill>
                <a:latin typeface="Arial"/>
                <a:ea typeface="Arial"/>
                <a:cs typeface="Arial"/>
                <a:sym typeface="Arial"/>
              </a:rPr>
              <a:t>Le bâtiment possède un système de communication </a:t>
            </a:r>
            <a:r>
              <a:rPr lang="fr-CA" sz="2000" u="sng" kern="0">
                <a:solidFill>
                  <a:schemeClr val="dk1"/>
                </a:solidFill>
                <a:latin typeface="Arial"/>
                <a:ea typeface="Arial"/>
                <a:cs typeface="Arial"/>
                <a:sym typeface="Arial"/>
              </a:rPr>
              <a:t>aux résidents</a:t>
            </a:r>
            <a:endParaRPr kern="0">
              <a:latin typeface="Arial"/>
              <a:ea typeface="Arial"/>
              <a:cs typeface="Arial"/>
              <a:sym typeface="Arial"/>
            </a:endParaRPr>
          </a:p>
          <a:p>
            <a:pPr algn="just" fontAlgn="auto">
              <a:spcBef>
                <a:spcPts val="1200"/>
              </a:spcBef>
              <a:spcAft>
                <a:spcPts val="0"/>
              </a:spcAft>
              <a:buClr>
                <a:srgbClr val="000000"/>
              </a:buClr>
              <a:buFont typeface="Arial"/>
              <a:buNone/>
              <a:defRPr/>
            </a:pPr>
            <a:endParaRPr sz="2400" kern="0">
              <a:solidFill>
                <a:schemeClr val="dk1"/>
              </a:solidFill>
              <a:latin typeface="Arial"/>
              <a:ea typeface="Arial"/>
              <a:cs typeface="Arial"/>
              <a:sym typeface="Arial"/>
            </a:endParaRPr>
          </a:p>
          <a:p>
            <a:pPr algn="just" fontAlgn="auto">
              <a:spcBef>
                <a:spcPts val="0"/>
              </a:spcBef>
              <a:spcAft>
                <a:spcPts val="0"/>
              </a:spcAft>
              <a:buClr>
                <a:srgbClr val="000000"/>
              </a:buClr>
              <a:buFont typeface="Arial"/>
              <a:buNone/>
              <a:defRPr/>
            </a:pPr>
            <a:endParaRPr sz="2400" kern="0">
              <a:solidFill>
                <a:schemeClr val="dk1"/>
              </a:solidFill>
              <a:latin typeface="Calibri"/>
              <a:ea typeface="Calibri"/>
              <a:cs typeface="Calibri"/>
              <a:sym typeface="Calibri"/>
            </a:endParaRPr>
          </a:p>
        </p:txBody>
      </p:sp>
      <p:sp>
        <p:nvSpPr>
          <p:cNvPr id="60421" name="Google Shape;287;p18"/>
          <p:cNvSpPr txBox="1">
            <a:spLocks noChangeArrowheads="1"/>
          </p:cNvSpPr>
          <p:nvPr/>
        </p:nvSpPr>
        <p:spPr bwMode="auto">
          <a:xfrm>
            <a:off x="3252788" y="5113338"/>
            <a:ext cx="7180262" cy="1292225"/>
          </a:xfrm>
          <a:prstGeom prst="rect">
            <a:avLst/>
          </a:prstGeom>
          <a:noFill/>
          <a:ln w="9525">
            <a:noFill/>
            <a:miter lim="800000"/>
            <a:headEnd/>
            <a:tailEnd/>
          </a:ln>
        </p:spPr>
        <p:txBody>
          <a:bodyPr lIns="91425" tIns="91425" rIns="91425" bIns="91425">
            <a:spAutoFit/>
          </a:bodyPr>
          <a:lstStyle/>
          <a:p>
            <a:pPr algn="ctr">
              <a:buClr>
                <a:srgbClr val="000000"/>
              </a:buClr>
              <a:buFont typeface="Arial" charset="0"/>
              <a:buNone/>
            </a:pPr>
            <a:r>
              <a:rPr lang="fr-CA" sz="2400" b="1">
                <a:solidFill>
                  <a:srgbClr val="C00000"/>
                </a:solidFill>
                <a:latin typeface="Calibri" pitchFamily="34" charset="0"/>
                <a:cs typeface="Calibri" pitchFamily="34" charset="0"/>
                <a:sym typeface="Calibri" pitchFamily="34" charset="0"/>
              </a:rPr>
              <a:t>À défaut de respecter ces trois conditions les zones vertes doivent être considérées comme des zones jaunes et donc évacuées</a:t>
            </a:r>
            <a:endParaRPr lang="fr-F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Google Shape;293;p19"/>
          <p:cNvSpPr txBox="1">
            <a:spLocks noGrp="1"/>
          </p:cNvSpPr>
          <p:nvPr>
            <p:ph type="title"/>
          </p:nvPr>
        </p:nvSpPr>
        <p:spPr/>
        <p:txBody>
          <a:bodyPr/>
          <a:lstStyle/>
          <a:p>
            <a:pPr eaLnBrk="1" hangingPunct="1">
              <a:spcBef>
                <a:spcPct val="0"/>
              </a:spcBef>
              <a:spcAft>
                <a:spcPct val="0"/>
              </a:spcAft>
            </a:pPr>
            <a:r>
              <a:rPr lang="fr-CA" sz="3200" b="1" dirty="0">
                <a:solidFill>
                  <a:srgbClr val="C00000"/>
                </a:solidFill>
                <a:latin typeface="Calibri" pitchFamily="34" charset="0"/>
                <a:cs typeface="Calibri" pitchFamily="34" charset="0"/>
                <a:sym typeface="Calibri" pitchFamily="34" charset="0"/>
              </a:rPr>
              <a:t>Question 4</a:t>
            </a:r>
            <a:endParaRPr lang="fr-FR" sz="3600" b="1" dirty="0">
              <a:solidFill>
                <a:srgbClr val="2D2E83"/>
              </a:solidFill>
              <a:latin typeface="Calibri" pitchFamily="34" charset="0"/>
              <a:cs typeface="Calibri" pitchFamily="34" charset="0"/>
              <a:sym typeface="Calibri" pitchFamily="34" charset="0"/>
            </a:endParaRPr>
          </a:p>
        </p:txBody>
      </p:sp>
      <p:sp>
        <p:nvSpPr>
          <p:cNvPr id="294" name="Google Shape;294;p19"/>
          <p:cNvSpPr txBox="1">
            <a:spLocks noGrp="1"/>
          </p:cNvSpPr>
          <p:nvPr>
            <p:ph type="body" idx="1"/>
          </p:nvPr>
        </p:nvSpPr>
        <p:spPr/>
        <p:txBody>
          <a:bodyPr/>
          <a:lstStyle/>
          <a:p>
            <a:pPr marL="0" indent="0" eaLnBrk="1" fontAlgn="auto" hangingPunct="1">
              <a:spcBef>
                <a:spcPts val="0"/>
              </a:spcBef>
              <a:buClr>
                <a:srgbClr val="B8E6F2"/>
              </a:buClr>
              <a:buSzPts val="2800"/>
              <a:buNone/>
              <a:defRPr/>
            </a:pPr>
            <a:r>
              <a:rPr lang="fr-CA" sz="2800" dirty="0">
                <a:solidFill>
                  <a:schemeClr val="dk1"/>
                </a:solidFill>
                <a:latin typeface="Calibri"/>
                <a:ea typeface="Calibri"/>
                <a:cs typeface="Calibri"/>
                <a:sym typeface="Calibri"/>
              </a:rPr>
              <a:t>Qu’est-ce qu’on entend par «système de communication»?</a:t>
            </a:r>
            <a:endParaRPr sz="2800" dirty="0">
              <a:solidFill>
                <a:schemeClr val="dk1"/>
              </a:solidFill>
              <a:latin typeface="Calibri"/>
              <a:ea typeface="Calibri"/>
              <a:cs typeface="Calibri"/>
              <a:sym typeface="Calibri"/>
            </a:endParaRPr>
          </a:p>
          <a:p>
            <a:pPr marL="228600" indent="-50800" eaLnBrk="1" fontAlgn="auto" hangingPunct="1">
              <a:buClr>
                <a:srgbClr val="B8E6F2"/>
              </a:buClr>
              <a:buSzPts val="2800"/>
              <a:buFont typeface="Arial"/>
              <a:buNone/>
              <a:defRPr/>
            </a:pPr>
            <a:endParaRPr sz="2800" dirty="0">
              <a:solidFill>
                <a:schemeClr val="dk1"/>
              </a:solidFill>
              <a:latin typeface="Calibri"/>
              <a:ea typeface="Calibri"/>
              <a:cs typeface="Calibri"/>
              <a:sym typeface="Calibri"/>
            </a:endParaRPr>
          </a:p>
          <a:p>
            <a:pPr marL="457200" lvl="1" indent="0" eaLnBrk="1" fontAlgn="auto" hangingPunct="1">
              <a:lnSpc>
                <a:spcPct val="100000"/>
              </a:lnSpc>
              <a:spcBef>
                <a:spcPts val="600"/>
              </a:spcBef>
              <a:buClr>
                <a:srgbClr val="B8E6F2"/>
              </a:buClr>
              <a:buSzPts val="2800"/>
              <a:buNone/>
              <a:defRPr/>
            </a:pPr>
            <a:r>
              <a:rPr lang="fr-CA" sz="2800" dirty="0">
                <a:solidFill>
                  <a:schemeClr val="dk1"/>
                </a:solidFill>
                <a:latin typeface="Calibri"/>
                <a:ea typeface="Calibri"/>
                <a:cs typeface="Calibri"/>
                <a:sym typeface="Calibri"/>
              </a:rPr>
              <a:t>A) Un système phonique</a:t>
            </a:r>
            <a:endParaRPr sz="2800" dirty="0">
              <a:solidFill>
                <a:schemeClr val="dk1"/>
              </a:solidFill>
              <a:latin typeface="Calibri"/>
              <a:ea typeface="Calibri"/>
              <a:cs typeface="Calibri"/>
              <a:sym typeface="Calibri"/>
            </a:endParaRPr>
          </a:p>
          <a:p>
            <a:pPr marL="457200" lvl="1" indent="0" eaLnBrk="1" fontAlgn="auto" hangingPunct="1">
              <a:lnSpc>
                <a:spcPct val="100000"/>
              </a:lnSpc>
              <a:spcBef>
                <a:spcPts val="600"/>
              </a:spcBef>
              <a:buClr>
                <a:srgbClr val="B8E6F2"/>
              </a:buClr>
              <a:buSzPts val="2800"/>
              <a:buNone/>
              <a:defRPr/>
            </a:pPr>
            <a:r>
              <a:rPr lang="fr-CA" sz="2800" dirty="0">
                <a:solidFill>
                  <a:schemeClr val="dk1"/>
                </a:solidFill>
                <a:latin typeface="Calibri"/>
                <a:ea typeface="Calibri"/>
                <a:cs typeface="Calibri"/>
                <a:sym typeface="Calibri"/>
              </a:rPr>
              <a:t>B)</a:t>
            </a:r>
            <a:r>
              <a:rPr lang="fr-CA" sz="2800" dirty="0">
                <a:solidFill>
                  <a:schemeClr val="lt2"/>
                </a:solidFill>
                <a:latin typeface="Calibri"/>
                <a:ea typeface="Calibri"/>
                <a:cs typeface="Calibri"/>
                <a:sym typeface="Calibri"/>
              </a:rPr>
              <a:t> </a:t>
            </a:r>
            <a:r>
              <a:rPr lang="fr-CA" sz="2800" dirty="0">
                <a:solidFill>
                  <a:schemeClr val="dk1"/>
                </a:solidFill>
                <a:latin typeface="Calibri"/>
                <a:ea typeface="Calibri"/>
                <a:cs typeface="Calibri"/>
                <a:sym typeface="Calibri"/>
              </a:rPr>
              <a:t>Un système visuel</a:t>
            </a:r>
            <a:endParaRPr sz="2800" dirty="0">
              <a:solidFill>
                <a:schemeClr val="dk1"/>
              </a:solidFill>
              <a:latin typeface="Calibri"/>
              <a:ea typeface="Calibri"/>
              <a:cs typeface="Calibri"/>
              <a:sym typeface="Calibri"/>
            </a:endParaRPr>
          </a:p>
          <a:p>
            <a:pPr marL="457200" lvl="1" indent="0" eaLnBrk="1" fontAlgn="auto" hangingPunct="1">
              <a:lnSpc>
                <a:spcPct val="100000"/>
              </a:lnSpc>
              <a:spcBef>
                <a:spcPts val="600"/>
              </a:spcBef>
              <a:buClr>
                <a:srgbClr val="B8E6F2"/>
              </a:buClr>
              <a:buSzPts val="2800"/>
              <a:buNone/>
              <a:defRPr/>
            </a:pPr>
            <a:r>
              <a:rPr lang="fr-CA" sz="2800" dirty="0">
                <a:solidFill>
                  <a:schemeClr val="dk1"/>
                </a:solidFill>
                <a:latin typeface="Calibri"/>
                <a:ea typeface="Calibri"/>
                <a:cs typeface="Calibri"/>
                <a:sym typeface="Calibri"/>
              </a:rPr>
              <a:t>C) Une programmation adéquate du système d’alarme incendie</a:t>
            </a:r>
            <a:endParaRPr sz="2800" dirty="0">
              <a:solidFill>
                <a:schemeClr val="dk1"/>
              </a:solidFill>
              <a:latin typeface="Calibri"/>
              <a:ea typeface="Calibri"/>
              <a:cs typeface="Calibri"/>
              <a:sym typeface="Calibri"/>
            </a:endParaRPr>
          </a:p>
          <a:p>
            <a:pPr marL="457200" lvl="1" indent="0" eaLnBrk="1" fontAlgn="auto" hangingPunct="1">
              <a:lnSpc>
                <a:spcPct val="100000"/>
              </a:lnSpc>
              <a:spcBef>
                <a:spcPts val="600"/>
              </a:spcBef>
              <a:buClr>
                <a:srgbClr val="B8E6F2"/>
              </a:buClr>
              <a:buSzPts val="2800"/>
              <a:buNone/>
              <a:defRPr/>
            </a:pPr>
            <a:r>
              <a:rPr lang="fr-CA" sz="2800" dirty="0">
                <a:solidFill>
                  <a:schemeClr val="dk1"/>
                </a:solidFill>
                <a:latin typeface="Calibri"/>
                <a:ea typeface="Calibri"/>
                <a:cs typeface="Calibri"/>
                <a:sym typeface="Calibri"/>
              </a:rPr>
              <a:t>D) Toutes ces réponses</a:t>
            </a:r>
            <a:endParaRPr sz="2800" dirty="0">
              <a:solidFill>
                <a:schemeClr val="dk1"/>
              </a:solidFill>
              <a:latin typeface="Calibri"/>
              <a:ea typeface="Calibri"/>
              <a:cs typeface="Calibri"/>
              <a:sym typeface="Calibri"/>
            </a:endParaRPr>
          </a:p>
          <a:p>
            <a:pPr marL="0" indent="0" eaLnBrk="1" fontAlgn="auto" hangingPunct="1">
              <a:buClr>
                <a:srgbClr val="B8E6F2"/>
              </a:buClr>
              <a:buSzPts val="2800"/>
              <a:buFont typeface="Arial"/>
              <a:buNone/>
              <a:defRPr/>
            </a:pPr>
            <a:endParaRPr sz="2800" dirty="0">
              <a:solidFill>
                <a:schemeClr val="dk1"/>
              </a:solidFill>
              <a:latin typeface="Calibri"/>
              <a:ea typeface="Calibri"/>
              <a:cs typeface="Calibri"/>
              <a:sym typeface="Calibri"/>
            </a:endParaRPr>
          </a:p>
        </p:txBody>
      </p:sp>
      <p:sp>
        <p:nvSpPr>
          <p:cNvPr id="62467" name="Google Shape;295;p19"/>
          <p:cNvSpPr>
            <a:spLocks noGrp="1"/>
          </p:cNvSpPr>
          <p:nvPr>
            <p:ph type="sldNum" sz="quarter" idx="10"/>
          </p:nvPr>
        </p:nvSpPr>
        <p:spPr>
          <a:noFill/>
        </p:spPr>
        <p:txBody>
          <a:bodyPr/>
          <a:lstStyle/>
          <a:p>
            <a:fld id="{4B146632-F6FE-473B-8B59-028E96060F32}" type="slidenum">
              <a:rPr lang="fr-CA"/>
              <a:pPr/>
              <a:t>26</a:t>
            </a:fld>
            <a:endParaRPr lang="fr-FR"/>
          </a:p>
        </p:txBody>
      </p:sp>
      <p:pic>
        <p:nvPicPr>
          <p:cNvPr id="2" name="Image 1">
            <a:extLst>
              <a:ext uri="{FF2B5EF4-FFF2-40B4-BE49-F238E27FC236}">
                <a16:creationId xmlns:a16="http://schemas.microsoft.com/office/drawing/2014/main" id="{A376AB18-6A55-4C78-AD97-867A37C87308}"/>
              </a:ext>
            </a:extLst>
          </p:cNvPr>
          <p:cNvPicPr>
            <a:picLocks noChangeAspect="1"/>
          </p:cNvPicPr>
          <p:nvPr/>
        </p:nvPicPr>
        <p:blipFill>
          <a:blip r:embed="rId3"/>
          <a:stretch>
            <a:fillRect/>
          </a:stretch>
        </p:blipFill>
        <p:spPr>
          <a:xfrm>
            <a:off x="4712088" y="565423"/>
            <a:ext cx="2767824" cy="100592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Google Shape;300;p20"/>
          <p:cNvSpPr txBox="1">
            <a:spLocks noGrp="1"/>
          </p:cNvSpPr>
          <p:nvPr>
            <p:ph type="title"/>
          </p:nvPr>
        </p:nvSpPr>
        <p:spPr>
          <a:xfrm>
            <a:off x="117475" y="-111125"/>
            <a:ext cx="10652125" cy="1263650"/>
          </a:xfrm>
        </p:spPr>
        <p:txBody>
          <a:bodyPr/>
          <a:lstStyle/>
          <a:p>
            <a:pPr eaLnBrk="1" hangingPunct="1">
              <a:spcBef>
                <a:spcPct val="0"/>
              </a:spcBef>
              <a:spcAft>
                <a:spcPct val="0"/>
              </a:spcAft>
            </a:pPr>
            <a:r>
              <a:rPr lang="fr-CA" b="1">
                <a:solidFill>
                  <a:srgbClr val="C00000"/>
                </a:solidFill>
                <a:latin typeface="Calibri" pitchFamily="34" charset="0"/>
                <a:cs typeface="Calibri" pitchFamily="34" charset="0"/>
                <a:sym typeface="Calibri" pitchFamily="34" charset="0"/>
              </a:rPr>
              <a:t>Fiche 10D Bâtiment incombustible non giclé</a:t>
            </a:r>
            <a:r>
              <a:rPr lang="fr-CA" b="1">
                <a:solidFill>
                  <a:srgbClr val="3D4454"/>
                </a:solidFill>
                <a:latin typeface="Corben"/>
                <a:ea typeface="Corben"/>
                <a:cs typeface="Corben"/>
                <a:sym typeface="Corben"/>
              </a:rPr>
              <a:t/>
            </a:r>
            <a:br>
              <a:rPr lang="fr-CA" b="1">
                <a:solidFill>
                  <a:srgbClr val="3D4454"/>
                </a:solidFill>
                <a:latin typeface="Corben"/>
                <a:ea typeface="Corben"/>
                <a:cs typeface="Corben"/>
                <a:sym typeface="Corben"/>
              </a:rPr>
            </a:br>
            <a:endParaRPr lang="fr-FR" b="1">
              <a:latin typeface="Corben"/>
              <a:ea typeface="Corben"/>
              <a:cs typeface="Corben"/>
              <a:sym typeface="Corben"/>
            </a:endParaRPr>
          </a:p>
        </p:txBody>
      </p:sp>
      <p:pic>
        <p:nvPicPr>
          <p:cNvPr id="64514" name="Google Shape;301;p20"/>
          <p:cNvPicPr preferRelativeResize="0">
            <a:picLocks noChangeAspect="1" noChangeArrowheads="1"/>
          </p:cNvPicPr>
          <p:nvPr/>
        </p:nvPicPr>
        <p:blipFill>
          <a:blip r:embed="rId3"/>
          <a:srcRect/>
          <a:stretch>
            <a:fillRect/>
          </a:stretch>
        </p:blipFill>
        <p:spPr bwMode="auto">
          <a:xfrm>
            <a:off x="720725" y="865188"/>
            <a:ext cx="1039813" cy="1352550"/>
          </a:xfrm>
          <a:prstGeom prst="rect">
            <a:avLst/>
          </a:prstGeom>
          <a:noFill/>
          <a:ln w="9525">
            <a:noFill/>
            <a:miter lim="800000"/>
            <a:headEnd/>
            <a:tailEnd/>
          </a:ln>
        </p:spPr>
      </p:pic>
      <p:sp>
        <p:nvSpPr>
          <p:cNvPr id="302" name="Google Shape;302;p20"/>
          <p:cNvSpPr txBox="1"/>
          <p:nvPr/>
        </p:nvSpPr>
        <p:spPr>
          <a:xfrm>
            <a:off x="1989138" y="989013"/>
            <a:ext cx="6659562" cy="1069975"/>
          </a:xfrm>
          <a:prstGeom prst="rect">
            <a:avLst/>
          </a:prstGeom>
          <a:noFill/>
          <a:ln w="19050" cap="flat" cmpd="sng">
            <a:solidFill>
              <a:srgbClr val="000000"/>
            </a:solidFill>
            <a:prstDash val="solid"/>
            <a:round/>
            <a:headEnd type="none" w="sm" len="sm"/>
            <a:tailEnd type="none" w="sm" len="sm"/>
          </a:ln>
        </p:spPr>
        <p:txBody>
          <a:bodyPr spcFirstLastPara="1" lIns="91425" tIns="91425" rIns="91425" bIns="91425">
            <a:spAutoFit/>
          </a:bodyPr>
          <a:lstStyle/>
          <a:p>
            <a:pPr fontAlgn="auto">
              <a:lnSpc>
                <a:spcPct val="115000"/>
              </a:lnSpc>
              <a:spcBef>
                <a:spcPts val="0"/>
              </a:spcBef>
              <a:spcAft>
                <a:spcPts val="0"/>
              </a:spcAft>
              <a:buClr>
                <a:srgbClr val="000000"/>
              </a:buClr>
              <a:buFont typeface="Arial"/>
              <a:buNone/>
              <a:defRPr/>
            </a:pPr>
            <a:r>
              <a:rPr lang="fr-CA" sz="1800" b="1" kern="0">
                <a:solidFill>
                  <a:srgbClr val="FF0000"/>
                </a:solidFill>
                <a:latin typeface="Calibri"/>
                <a:ea typeface="Calibri"/>
                <a:cs typeface="Calibri"/>
                <a:sym typeface="Calibri"/>
              </a:rPr>
              <a:t>Le complément au guide 2011 </a:t>
            </a:r>
            <a:endParaRPr sz="1800" b="1" kern="0">
              <a:solidFill>
                <a:srgbClr val="FF0000"/>
              </a:solidFill>
              <a:latin typeface="Calibri"/>
              <a:ea typeface="Calibri"/>
              <a:cs typeface="Calibri"/>
              <a:sym typeface="Calibri"/>
            </a:endParaRPr>
          </a:p>
          <a:p>
            <a:pPr marL="457200" indent="-317500" fontAlgn="auto">
              <a:lnSpc>
                <a:spcPct val="115000"/>
              </a:lnSpc>
              <a:spcBef>
                <a:spcPts val="0"/>
              </a:spcBef>
              <a:spcAft>
                <a:spcPts val="0"/>
              </a:spcAft>
              <a:buClr>
                <a:schemeClr val="dk1"/>
              </a:buClr>
              <a:buSzPts val="1400"/>
              <a:buFont typeface="Calibri"/>
              <a:buChar char="●"/>
              <a:defRPr/>
            </a:pPr>
            <a:r>
              <a:rPr lang="fr-CA" sz="1600" kern="0">
                <a:solidFill>
                  <a:srgbClr val="002060"/>
                </a:solidFill>
                <a:latin typeface="Calibri"/>
                <a:ea typeface="Calibri"/>
                <a:cs typeface="Calibri"/>
                <a:sym typeface="Calibri"/>
              </a:rPr>
              <a:t>4 étages chronométrés</a:t>
            </a:r>
            <a:endParaRPr sz="1600" kern="0">
              <a:solidFill>
                <a:srgbClr val="002060"/>
              </a:solidFill>
              <a:latin typeface="Calibri"/>
              <a:ea typeface="Calibri"/>
              <a:cs typeface="Calibri"/>
              <a:sym typeface="Calibri"/>
            </a:endParaRPr>
          </a:p>
          <a:p>
            <a:pPr marL="457200" indent="-317500" fontAlgn="auto">
              <a:lnSpc>
                <a:spcPct val="115000"/>
              </a:lnSpc>
              <a:spcBef>
                <a:spcPts val="0"/>
              </a:spcBef>
              <a:spcAft>
                <a:spcPts val="0"/>
              </a:spcAft>
              <a:buClr>
                <a:schemeClr val="dk1"/>
              </a:buClr>
              <a:buSzPts val="1400"/>
              <a:buFont typeface="Calibri"/>
              <a:buChar char="●"/>
              <a:defRPr/>
            </a:pPr>
            <a:r>
              <a:rPr lang="fr-CA" sz="1600" kern="0">
                <a:solidFill>
                  <a:srgbClr val="002060"/>
                </a:solidFill>
                <a:latin typeface="Calibri"/>
                <a:ea typeface="Calibri"/>
                <a:cs typeface="Calibri"/>
                <a:sym typeface="Calibri"/>
              </a:rPr>
              <a:t>Possibilité d’évacuation horizontale sous certaines conditions</a:t>
            </a:r>
            <a:endParaRPr sz="1600" kern="0">
              <a:solidFill>
                <a:srgbClr val="002060"/>
              </a:solidFill>
              <a:latin typeface="Calibri"/>
              <a:ea typeface="Calibri"/>
              <a:cs typeface="Calibri"/>
              <a:sym typeface="Calibri"/>
            </a:endParaRPr>
          </a:p>
        </p:txBody>
      </p:sp>
      <p:sp>
        <p:nvSpPr>
          <p:cNvPr id="64516" name="Google Shape;303;p20"/>
          <p:cNvSpPr txBox="1">
            <a:spLocks noChangeArrowheads="1"/>
          </p:cNvSpPr>
          <p:nvPr/>
        </p:nvSpPr>
        <p:spPr bwMode="auto">
          <a:xfrm>
            <a:off x="803275" y="2681288"/>
            <a:ext cx="1914525" cy="1046162"/>
          </a:xfrm>
          <a:prstGeom prst="rect">
            <a:avLst/>
          </a:prstGeom>
          <a:noFill/>
          <a:ln w="9525">
            <a:noFill/>
            <a:miter lim="800000"/>
            <a:headEnd/>
            <a:tailEnd/>
          </a:ln>
        </p:spPr>
        <p:txBody>
          <a:bodyPr lIns="91425" tIns="91425" rIns="91425" bIns="91425">
            <a:spAutoFit/>
          </a:bodyPr>
          <a:lstStyle/>
          <a:p>
            <a:pPr algn="r">
              <a:buClr>
                <a:srgbClr val="000000"/>
              </a:buClr>
              <a:buFont typeface="Arial" charset="0"/>
              <a:buNone/>
            </a:pPr>
            <a:r>
              <a:rPr lang="fr-CA" sz="2800" b="1">
                <a:solidFill>
                  <a:srgbClr val="002060"/>
                </a:solidFill>
                <a:latin typeface="Calibri" pitchFamily="34" charset="0"/>
                <a:cs typeface="Calibri" pitchFamily="34" charset="0"/>
                <a:sym typeface="Calibri" pitchFamily="34" charset="0"/>
              </a:rPr>
              <a:t>Nouvelles </a:t>
            </a:r>
            <a:endParaRPr lang="fr-FR"/>
          </a:p>
          <a:p>
            <a:pPr algn="r">
              <a:buClr>
                <a:srgbClr val="000000"/>
              </a:buClr>
              <a:buFont typeface="Arial" charset="0"/>
              <a:buNone/>
            </a:pPr>
            <a:r>
              <a:rPr lang="fr-CA" sz="2800" b="1">
                <a:solidFill>
                  <a:srgbClr val="002060"/>
                </a:solidFill>
                <a:latin typeface="Calibri" pitchFamily="34" charset="0"/>
                <a:cs typeface="Calibri" pitchFamily="34" charset="0"/>
                <a:sym typeface="Calibri" pitchFamily="34" charset="0"/>
              </a:rPr>
              <a:t>stratégies</a:t>
            </a:r>
            <a:endParaRPr lang="fr-FR"/>
          </a:p>
        </p:txBody>
      </p:sp>
      <p:sp>
        <p:nvSpPr>
          <p:cNvPr id="304" name="Google Shape;304;p20"/>
          <p:cNvSpPr txBox="1"/>
          <p:nvPr/>
        </p:nvSpPr>
        <p:spPr>
          <a:xfrm>
            <a:off x="3043238" y="2217738"/>
            <a:ext cx="8863012" cy="2184400"/>
          </a:xfrm>
          <a:prstGeom prst="rect">
            <a:avLst/>
          </a:prstGeom>
          <a:noFill/>
          <a:ln>
            <a:noFill/>
          </a:ln>
        </p:spPr>
        <p:txBody>
          <a:bodyPr spcFirstLastPara="1" lIns="91425" tIns="91425" rIns="91425" bIns="91425">
            <a:spAutoFit/>
          </a:bodyPr>
          <a:lstStyle/>
          <a:p>
            <a:pPr marL="342900" indent="-342900" fontAlgn="auto">
              <a:spcBef>
                <a:spcPts val="0"/>
              </a:spcBef>
              <a:spcAft>
                <a:spcPts val="0"/>
              </a:spcAft>
              <a:buClr>
                <a:schemeClr val="accent3"/>
              </a:buClr>
              <a:buSzPts val="2000"/>
              <a:buFont typeface="Arial"/>
              <a:buChar char="•"/>
              <a:defRPr/>
            </a:pPr>
            <a:r>
              <a:rPr lang="fr-CA" sz="2000" kern="0" dirty="0">
                <a:solidFill>
                  <a:srgbClr val="002060"/>
                </a:solidFill>
                <a:latin typeface="Calibri"/>
                <a:ea typeface="Calibri"/>
                <a:cs typeface="Calibri"/>
                <a:sym typeface="Calibri"/>
              </a:rPr>
              <a:t>Uniquement deux étages sont chronométrés</a:t>
            </a:r>
            <a:endParaRPr kern="0" dirty="0">
              <a:latin typeface="Arial"/>
              <a:ea typeface="Arial"/>
              <a:cs typeface="Arial"/>
              <a:sym typeface="Arial"/>
            </a:endParaRPr>
          </a:p>
          <a:p>
            <a:pPr marL="342900" indent="-342900" fontAlgn="auto">
              <a:spcBef>
                <a:spcPts val="1200"/>
              </a:spcBef>
              <a:spcAft>
                <a:spcPts val="0"/>
              </a:spcAft>
              <a:buClr>
                <a:schemeClr val="accent3"/>
              </a:buClr>
              <a:buSzPts val="2000"/>
              <a:buFont typeface="Arial"/>
              <a:buChar char="•"/>
              <a:defRPr/>
            </a:pPr>
            <a:r>
              <a:rPr lang="fr-CA" sz="2000" kern="0" dirty="0">
                <a:solidFill>
                  <a:srgbClr val="002060"/>
                </a:solidFill>
                <a:latin typeface="Calibri"/>
                <a:ea typeface="Calibri"/>
                <a:cs typeface="Calibri"/>
                <a:sym typeface="Calibri"/>
              </a:rPr>
              <a:t>Le chronomètre est arrêté dans la cage d’escaliers</a:t>
            </a:r>
            <a:endParaRPr kern="0" dirty="0">
              <a:latin typeface="Arial"/>
              <a:ea typeface="Arial"/>
              <a:cs typeface="Arial"/>
              <a:sym typeface="Arial"/>
            </a:endParaRPr>
          </a:p>
          <a:p>
            <a:pPr marL="342900" indent="-342900" fontAlgn="auto">
              <a:spcBef>
                <a:spcPts val="1200"/>
              </a:spcBef>
              <a:spcAft>
                <a:spcPts val="0"/>
              </a:spcAft>
              <a:buClr>
                <a:schemeClr val="accent3"/>
              </a:buClr>
              <a:buSzPts val="2000"/>
              <a:buFont typeface="Arial"/>
              <a:buChar char="•"/>
              <a:defRPr/>
            </a:pPr>
            <a:r>
              <a:rPr lang="fr-CA" sz="2000" kern="0" dirty="0">
                <a:solidFill>
                  <a:srgbClr val="002060"/>
                </a:solidFill>
                <a:latin typeface="Calibri"/>
                <a:ea typeface="Calibri"/>
                <a:cs typeface="Calibri"/>
                <a:sym typeface="Calibri"/>
              </a:rPr>
              <a:t>Lors d’une évacuation horizontale, l’arrêt du chronomètre se fait lorsque</a:t>
            </a:r>
            <a:r>
              <a:rPr lang="fr-CA" sz="2000" b="1" kern="0" dirty="0">
                <a:solidFill>
                  <a:srgbClr val="002060"/>
                </a:solidFill>
                <a:latin typeface="Calibri"/>
                <a:ea typeface="Calibri"/>
                <a:cs typeface="Calibri"/>
                <a:sym typeface="Calibri"/>
              </a:rPr>
              <a:t> </a:t>
            </a:r>
            <a:r>
              <a:rPr lang="fr-CA" sz="2000" b="1" u="sng" kern="0" dirty="0">
                <a:solidFill>
                  <a:srgbClr val="002060"/>
                </a:solidFill>
                <a:latin typeface="Calibri"/>
                <a:ea typeface="Calibri"/>
                <a:cs typeface="Calibri"/>
                <a:sym typeface="Calibri"/>
              </a:rPr>
              <a:t>deux</a:t>
            </a:r>
            <a:r>
              <a:rPr lang="fr-CA" sz="2000" b="1" kern="0" dirty="0">
                <a:solidFill>
                  <a:srgbClr val="002060"/>
                </a:solidFill>
                <a:latin typeface="Calibri"/>
                <a:ea typeface="Calibri"/>
                <a:cs typeface="Calibri"/>
                <a:sym typeface="Calibri"/>
              </a:rPr>
              <a:t> </a:t>
            </a:r>
            <a:r>
              <a:rPr lang="fr-CA" sz="2000" kern="0" dirty="0">
                <a:solidFill>
                  <a:srgbClr val="002060"/>
                </a:solidFill>
                <a:latin typeface="Calibri"/>
                <a:ea typeface="Calibri"/>
                <a:cs typeface="Calibri"/>
                <a:sym typeface="Calibri"/>
              </a:rPr>
              <a:t>séparations sont traversées sur l’étage du feu et </a:t>
            </a:r>
            <a:r>
              <a:rPr lang="fr-CA" sz="2000" b="1" u="sng" kern="0" dirty="0">
                <a:solidFill>
                  <a:srgbClr val="002060"/>
                </a:solidFill>
                <a:latin typeface="Calibri"/>
                <a:ea typeface="Calibri"/>
                <a:cs typeface="Calibri"/>
                <a:sym typeface="Calibri"/>
              </a:rPr>
              <a:t>une</a:t>
            </a:r>
            <a:r>
              <a:rPr lang="fr-CA" sz="2000" b="1" kern="0" dirty="0">
                <a:solidFill>
                  <a:srgbClr val="002060"/>
                </a:solidFill>
                <a:latin typeface="Calibri"/>
                <a:ea typeface="Calibri"/>
                <a:cs typeface="Calibri"/>
                <a:sym typeface="Calibri"/>
              </a:rPr>
              <a:t> </a:t>
            </a:r>
            <a:r>
              <a:rPr lang="fr-CA" sz="2000" kern="0" dirty="0">
                <a:solidFill>
                  <a:srgbClr val="002060"/>
                </a:solidFill>
                <a:latin typeface="Calibri"/>
                <a:ea typeface="Calibri"/>
                <a:cs typeface="Calibri"/>
                <a:sym typeface="Calibri"/>
              </a:rPr>
              <a:t>sur l’étage supérieur.</a:t>
            </a:r>
            <a:endParaRPr kern="0" dirty="0">
              <a:latin typeface="Arial"/>
              <a:ea typeface="Arial"/>
              <a:cs typeface="Arial"/>
              <a:sym typeface="Arial"/>
            </a:endParaRPr>
          </a:p>
          <a:p>
            <a:pPr marL="342900" indent="-342900" fontAlgn="auto">
              <a:spcBef>
                <a:spcPts val="1200"/>
              </a:spcBef>
              <a:spcAft>
                <a:spcPts val="0"/>
              </a:spcAft>
              <a:buClr>
                <a:schemeClr val="accent3"/>
              </a:buClr>
              <a:buSzPts val="2000"/>
              <a:buFont typeface="Arial"/>
              <a:buChar char="•"/>
              <a:defRPr/>
            </a:pPr>
            <a:r>
              <a:rPr lang="fr-CA" sz="2000" kern="0" dirty="0">
                <a:solidFill>
                  <a:srgbClr val="002060"/>
                </a:solidFill>
                <a:latin typeface="Calibri"/>
                <a:ea typeface="Calibri"/>
                <a:cs typeface="Calibri"/>
                <a:sym typeface="Calibri"/>
              </a:rPr>
              <a:t>Lors d’une évacuation partielle, une réentrée sur les étages est autorisée</a:t>
            </a:r>
            <a:endParaRPr kern="0" dirty="0">
              <a:latin typeface="Arial"/>
              <a:ea typeface="Arial"/>
              <a:cs typeface="Arial"/>
              <a:sym typeface="Arial"/>
            </a:endParaRPr>
          </a:p>
        </p:txBody>
      </p:sp>
      <p:pic>
        <p:nvPicPr>
          <p:cNvPr id="64518" name="Google Shape;305;p20"/>
          <p:cNvPicPr preferRelativeResize="0">
            <a:picLocks noChangeAspect="1" noChangeArrowheads="1"/>
          </p:cNvPicPr>
          <p:nvPr/>
        </p:nvPicPr>
        <p:blipFill>
          <a:blip r:embed="rId4"/>
          <a:srcRect/>
          <a:stretch>
            <a:fillRect/>
          </a:stretch>
        </p:blipFill>
        <p:spPr bwMode="auto">
          <a:xfrm>
            <a:off x="2049463" y="4633913"/>
            <a:ext cx="3494087" cy="2106612"/>
          </a:xfrm>
          <a:prstGeom prst="rect">
            <a:avLst/>
          </a:prstGeom>
          <a:noFill/>
          <a:ln w="9525">
            <a:noFill/>
            <a:miter lim="800000"/>
            <a:headEnd/>
            <a:tailEnd/>
          </a:ln>
        </p:spPr>
      </p:pic>
      <p:pic>
        <p:nvPicPr>
          <p:cNvPr id="64519" name="Google Shape;306;p20"/>
          <p:cNvPicPr preferRelativeResize="0">
            <a:picLocks noChangeAspect="1" noChangeArrowheads="1"/>
          </p:cNvPicPr>
          <p:nvPr/>
        </p:nvPicPr>
        <p:blipFill>
          <a:blip r:embed="rId5"/>
          <a:srcRect/>
          <a:stretch>
            <a:fillRect/>
          </a:stretch>
        </p:blipFill>
        <p:spPr bwMode="auto">
          <a:xfrm>
            <a:off x="7177088" y="4618038"/>
            <a:ext cx="2649537" cy="2122487"/>
          </a:xfrm>
          <a:prstGeom prst="rect">
            <a:avLst/>
          </a:prstGeom>
          <a:noFill/>
          <a:ln w="9525">
            <a:noFill/>
            <a:miter lim="800000"/>
            <a:headEnd/>
            <a:tailEnd/>
          </a:ln>
        </p:spPr>
      </p:pic>
      <p:cxnSp>
        <p:nvCxnSpPr>
          <p:cNvPr id="64520" name="Google Shape;307;p20"/>
          <p:cNvCxnSpPr>
            <a:cxnSpLocks noChangeShapeType="1"/>
          </p:cNvCxnSpPr>
          <p:nvPr/>
        </p:nvCxnSpPr>
        <p:spPr bwMode="auto">
          <a:xfrm>
            <a:off x="2874963" y="2435225"/>
            <a:ext cx="0" cy="1822450"/>
          </a:xfrm>
          <a:prstGeom prst="straightConnector1">
            <a:avLst/>
          </a:prstGeom>
          <a:noFill/>
          <a:ln w="19050">
            <a:solidFill>
              <a:schemeClr val="accent1"/>
            </a:solidFill>
            <a:miter lim="800000"/>
            <a:headEnd type="none" w="sm" len="sm"/>
            <a:tailEnd type="none" w="sm" len="sm"/>
          </a:ln>
        </p:spPr>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Google Shape;312;p21"/>
          <p:cNvSpPr txBox="1">
            <a:spLocks noGrp="1"/>
          </p:cNvSpPr>
          <p:nvPr>
            <p:ph type="title"/>
          </p:nvPr>
        </p:nvSpPr>
        <p:spPr>
          <a:xfrm>
            <a:off x="244475" y="0"/>
            <a:ext cx="9120188" cy="693738"/>
          </a:xfrm>
        </p:spPr>
        <p:txBody>
          <a:bodyPr/>
          <a:lstStyle/>
          <a:p>
            <a:pPr eaLnBrk="1" hangingPunct="1">
              <a:spcBef>
                <a:spcPct val="0"/>
              </a:spcBef>
              <a:spcAft>
                <a:spcPct val="0"/>
              </a:spcAft>
            </a:pPr>
            <a:r>
              <a:rPr lang="fr-CA" b="1">
                <a:solidFill>
                  <a:srgbClr val="C00000"/>
                </a:solidFill>
                <a:latin typeface="Calibri" pitchFamily="34" charset="0"/>
                <a:cs typeface="Calibri" pitchFamily="34" charset="0"/>
                <a:sym typeface="Calibri" pitchFamily="34" charset="0"/>
              </a:rPr>
              <a:t>Fiche 10E Bâtiment incombustible giclé</a:t>
            </a:r>
            <a:endParaRPr lang="fr-FR" b="1">
              <a:solidFill>
                <a:srgbClr val="C00000"/>
              </a:solidFill>
              <a:latin typeface="Calibri" pitchFamily="34" charset="0"/>
              <a:cs typeface="Calibri" pitchFamily="34" charset="0"/>
              <a:sym typeface="Calibri" pitchFamily="34" charset="0"/>
            </a:endParaRPr>
          </a:p>
        </p:txBody>
      </p:sp>
      <p:sp>
        <p:nvSpPr>
          <p:cNvPr id="313" name="Google Shape;313;p21"/>
          <p:cNvSpPr txBox="1"/>
          <p:nvPr/>
        </p:nvSpPr>
        <p:spPr>
          <a:xfrm>
            <a:off x="1690688" y="1035050"/>
            <a:ext cx="6440487" cy="1069975"/>
          </a:xfrm>
          <a:prstGeom prst="rect">
            <a:avLst/>
          </a:prstGeom>
          <a:noFill/>
          <a:ln w="19050" cap="flat" cmpd="sng">
            <a:solidFill>
              <a:srgbClr val="000000"/>
            </a:solidFill>
            <a:prstDash val="solid"/>
            <a:round/>
            <a:headEnd type="none" w="sm" len="sm"/>
            <a:tailEnd type="none" w="sm" len="sm"/>
          </a:ln>
        </p:spPr>
        <p:txBody>
          <a:bodyPr spcFirstLastPara="1" lIns="91425" tIns="91425" rIns="91425" bIns="91425">
            <a:spAutoFit/>
          </a:bodyPr>
          <a:lstStyle/>
          <a:p>
            <a:pPr fontAlgn="auto">
              <a:lnSpc>
                <a:spcPct val="115000"/>
              </a:lnSpc>
              <a:spcBef>
                <a:spcPts val="0"/>
              </a:spcBef>
              <a:spcAft>
                <a:spcPts val="0"/>
              </a:spcAft>
              <a:buClr>
                <a:schemeClr val="dk1"/>
              </a:buClr>
              <a:buSzPts val="1100"/>
              <a:buFont typeface="Arial"/>
              <a:buNone/>
              <a:defRPr/>
            </a:pPr>
            <a:r>
              <a:rPr lang="fr-CA" sz="1800" b="1" kern="0">
                <a:solidFill>
                  <a:srgbClr val="FF0000"/>
                </a:solidFill>
                <a:latin typeface="Calibri"/>
                <a:ea typeface="Calibri"/>
                <a:cs typeface="Calibri"/>
                <a:sym typeface="Calibri"/>
              </a:rPr>
              <a:t>Le complément au guide 2011 </a:t>
            </a:r>
            <a:endParaRPr sz="1800" b="1" kern="0">
              <a:solidFill>
                <a:srgbClr val="FF0000"/>
              </a:solidFill>
              <a:latin typeface="Calibri"/>
              <a:ea typeface="Calibri"/>
              <a:cs typeface="Calibri"/>
              <a:sym typeface="Calibri"/>
            </a:endParaRPr>
          </a:p>
          <a:p>
            <a:pPr marL="457200" indent="-317500" fontAlgn="auto">
              <a:lnSpc>
                <a:spcPct val="115000"/>
              </a:lnSpc>
              <a:spcBef>
                <a:spcPts val="0"/>
              </a:spcBef>
              <a:spcAft>
                <a:spcPts val="0"/>
              </a:spcAft>
              <a:buClr>
                <a:schemeClr val="dk1"/>
              </a:buClr>
              <a:buSzPts val="1400"/>
              <a:buFont typeface="Calibri"/>
              <a:buChar char="●"/>
              <a:defRPr/>
            </a:pPr>
            <a:r>
              <a:rPr lang="fr-CA" sz="1600" kern="0">
                <a:solidFill>
                  <a:schemeClr val="dk1"/>
                </a:solidFill>
                <a:latin typeface="Calibri"/>
                <a:ea typeface="Calibri"/>
                <a:cs typeface="Calibri"/>
                <a:sym typeface="Calibri"/>
              </a:rPr>
              <a:t>3 étages chronométrés</a:t>
            </a:r>
            <a:endParaRPr sz="1600" kern="0">
              <a:solidFill>
                <a:schemeClr val="dk1"/>
              </a:solidFill>
              <a:latin typeface="Calibri"/>
              <a:ea typeface="Calibri"/>
              <a:cs typeface="Calibri"/>
              <a:sym typeface="Calibri"/>
            </a:endParaRPr>
          </a:p>
          <a:p>
            <a:pPr marL="457200" indent="-317500" fontAlgn="auto">
              <a:lnSpc>
                <a:spcPct val="115000"/>
              </a:lnSpc>
              <a:spcBef>
                <a:spcPts val="0"/>
              </a:spcBef>
              <a:spcAft>
                <a:spcPts val="0"/>
              </a:spcAft>
              <a:buClr>
                <a:schemeClr val="dk1"/>
              </a:buClr>
              <a:buSzPts val="1400"/>
              <a:buFont typeface="Calibri"/>
              <a:buChar char="●"/>
              <a:defRPr/>
            </a:pPr>
            <a:r>
              <a:rPr lang="fr-CA" sz="1600" kern="0">
                <a:solidFill>
                  <a:schemeClr val="dk1"/>
                </a:solidFill>
                <a:latin typeface="Calibri"/>
                <a:ea typeface="Calibri"/>
                <a:cs typeface="Calibri"/>
                <a:sym typeface="Calibri"/>
              </a:rPr>
              <a:t>Possibilité d’évacuation horizontale sous certaines conditions</a:t>
            </a:r>
            <a:endParaRPr sz="1600" kern="0">
              <a:solidFill>
                <a:schemeClr val="dk1"/>
              </a:solidFill>
              <a:latin typeface="Calibri"/>
              <a:ea typeface="Calibri"/>
              <a:cs typeface="Calibri"/>
              <a:sym typeface="Calibri"/>
            </a:endParaRPr>
          </a:p>
        </p:txBody>
      </p:sp>
      <p:pic>
        <p:nvPicPr>
          <p:cNvPr id="66563" name="Google Shape;314;p21"/>
          <p:cNvPicPr preferRelativeResize="0">
            <a:picLocks noChangeAspect="1" noChangeArrowheads="1"/>
          </p:cNvPicPr>
          <p:nvPr/>
        </p:nvPicPr>
        <p:blipFill>
          <a:blip r:embed="rId3"/>
          <a:srcRect/>
          <a:stretch>
            <a:fillRect/>
          </a:stretch>
        </p:blipFill>
        <p:spPr bwMode="auto">
          <a:xfrm>
            <a:off x="457200" y="911225"/>
            <a:ext cx="1036638" cy="1350963"/>
          </a:xfrm>
          <a:prstGeom prst="rect">
            <a:avLst/>
          </a:prstGeom>
          <a:noFill/>
          <a:ln w="9525">
            <a:noFill/>
            <a:miter lim="800000"/>
            <a:headEnd/>
            <a:tailEnd/>
          </a:ln>
        </p:spPr>
      </p:pic>
      <p:pic>
        <p:nvPicPr>
          <p:cNvPr id="66564" name="Google Shape;315;p21"/>
          <p:cNvPicPr preferRelativeResize="0">
            <a:picLocks noChangeAspect="1" noChangeArrowheads="1"/>
          </p:cNvPicPr>
          <p:nvPr/>
        </p:nvPicPr>
        <p:blipFill>
          <a:blip r:embed="rId4"/>
          <a:srcRect/>
          <a:stretch>
            <a:fillRect/>
          </a:stretch>
        </p:blipFill>
        <p:spPr bwMode="auto">
          <a:xfrm>
            <a:off x="1947863" y="3916363"/>
            <a:ext cx="3598862" cy="2579687"/>
          </a:xfrm>
          <a:prstGeom prst="rect">
            <a:avLst/>
          </a:prstGeom>
          <a:noFill/>
          <a:ln w="9525">
            <a:noFill/>
            <a:miter lim="800000"/>
            <a:headEnd/>
            <a:tailEnd/>
          </a:ln>
        </p:spPr>
      </p:pic>
      <p:pic>
        <p:nvPicPr>
          <p:cNvPr id="66565" name="Google Shape;316;p21"/>
          <p:cNvPicPr preferRelativeResize="0">
            <a:picLocks noChangeAspect="1" noChangeArrowheads="1"/>
          </p:cNvPicPr>
          <p:nvPr/>
        </p:nvPicPr>
        <p:blipFill>
          <a:blip r:embed="rId5"/>
          <a:srcRect/>
          <a:stretch>
            <a:fillRect/>
          </a:stretch>
        </p:blipFill>
        <p:spPr bwMode="auto">
          <a:xfrm>
            <a:off x="6481763" y="4041775"/>
            <a:ext cx="2882900" cy="2454275"/>
          </a:xfrm>
          <a:prstGeom prst="rect">
            <a:avLst/>
          </a:prstGeom>
          <a:noFill/>
          <a:ln w="9525">
            <a:noFill/>
            <a:miter lim="800000"/>
            <a:headEnd/>
            <a:tailEnd/>
          </a:ln>
        </p:spPr>
      </p:pic>
      <p:sp>
        <p:nvSpPr>
          <p:cNvPr id="317" name="Google Shape;317;p21"/>
          <p:cNvSpPr txBox="1"/>
          <p:nvPr/>
        </p:nvSpPr>
        <p:spPr>
          <a:xfrm>
            <a:off x="3754438" y="2630488"/>
            <a:ext cx="6669087" cy="1077912"/>
          </a:xfrm>
          <a:prstGeom prst="rect">
            <a:avLst/>
          </a:prstGeom>
          <a:noFill/>
          <a:ln>
            <a:noFill/>
          </a:ln>
        </p:spPr>
        <p:txBody>
          <a:bodyPr spcFirstLastPara="1" lIns="91425" tIns="91425" rIns="91425" bIns="91425">
            <a:spAutoFit/>
          </a:bodyPr>
          <a:lstStyle/>
          <a:p>
            <a:pPr marL="342900" indent="-342900" fontAlgn="auto">
              <a:spcBef>
                <a:spcPts val="0"/>
              </a:spcBef>
              <a:spcAft>
                <a:spcPts val="0"/>
              </a:spcAft>
              <a:buClr>
                <a:schemeClr val="accent3"/>
              </a:buClr>
              <a:buSzPts val="2400"/>
              <a:buFont typeface="Arial"/>
              <a:buChar char="•"/>
              <a:defRPr/>
            </a:pPr>
            <a:r>
              <a:rPr lang="fr-CA" sz="2400" kern="0">
                <a:solidFill>
                  <a:srgbClr val="002060"/>
                </a:solidFill>
                <a:latin typeface="Calibri"/>
                <a:ea typeface="Calibri"/>
                <a:cs typeface="Calibri"/>
                <a:sym typeface="Calibri"/>
              </a:rPr>
              <a:t>Un seul compartiment chronométré</a:t>
            </a:r>
            <a:endParaRPr kern="0">
              <a:latin typeface="Arial"/>
              <a:ea typeface="Arial"/>
              <a:cs typeface="Arial"/>
              <a:sym typeface="Arial"/>
            </a:endParaRPr>
          </a:p>
          <a:p>
            <a:pPr marL="342900" indent="-342900" fontAlgn="auto">
              <a:spcBef>
                <a:spcPts val="1200"/>
              </a:spcBef>
              <a:spcAft>
                <a:spcPts val="0"/>
              </a:spcAft>
              <a:buClr>
                <a:schemeClr val="accent3"/>
              </a:buClr>
              <a:buSzPts val="2400"/>
              <a:buFont typeface="Arial"/>
              <a:buChar char="•"/>
              <a:defRPr/>
            </a:pPr>
            <a:r>
              <a:rPr lang="fr-CA" sz="2400" kern="0">
                <a:solidFill>
                  <a:srgbClr val="002060"/>
                </a:solidFill>
                <a:latin typeface="Calibri"/>
                <a:ea typeface="Calibri"/>
                <a:cs typeface="Calibri"/>
                <a:sym typeface="Calibri"/>
              </a:rPr>
              <a:t>Une seule séparation coupe-feu à traverser</a:t>
            </a:r>
            <a:endParaRPr kern="0">
              <a:latin typeface="Arial"/>
              <a:ea typeface="Arial"/>
              <a:cs typeface="Arial"/>
              <a:sym typeface="Arial"/>
            </a:endParaRPr>
          </a:p>
        </p:txBody>
      </p:sp>
      <p:pic>
        <p:nvPicPr>
          <p:cNvPr id="66567" name="Google Shape;318;p21"/>
          <p:cNvPicPr preferRelativeResize="0">
            <a:picLocks noChangeAspect="1" noChangeArrowheads="1"/>
          </p:cNvPicPr>
          <p:nvPr/>
        </p:nvPicPr>
        <p:blipFill>
          <a:blip r:embed="rId6"/>
          <a:srcRect/>
          <a:stretch>
            <a:fillRect/>
          </a:stretch>
        </p:blipFill>
        <p:spPr bwMode="auto">
          <a:xfrm>
            <a:off x="1614488" y="2630488"/>
            <a:ext cx="2139950" cy="1176337"/>
          </a:xfrm>
          <a:prstGeom prst="rect">
            <a:avLst/>
          </a:prstGeom>
          <a:noFill/>
          <a:ln w="9525">
            <a:noFill/>
            <a:miter lim="800000"/>
            <a:headEnd/>
            <a:tailEnd/>
          </a:ln>
        </p:spPr>
      </p:pic>
      <p:cxnSp>
        <p:nvCxnSpPr>
          <p:cNvPr id="66568" name="Google Shape;319;p21"/>
          <p:cNvCxnSpPr>
            <a:cxnSpLocks noChangeShapeType="1"/>
          </p:cNvCxnSpPr>
          <p:nvPr/>
        </p:nvCxnSpPr>
        <p:spPr bwMode="auto">
          <a:xfrm>
            <a:off x="3676650" y="2752725"/>
            <a:ext cx="0" cy="796925"/>
          </a:xfrm>
          <a:prstGeom prst="straightConnector1">
            <a:avLst/>
          </a:prstGeom>
          <a:noFill/>
          <a:ln w="19050">
            <a:solidFill>
              <a:schemeClr val="accent1"/>
            </a:solidFill>
            <a:miter lim="800000"/>
            <a:headEnd type="none" w="sm" len="sm"/>
            <a:tailEnd type="none" w="sm" len="sm"/>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Google Shape;325;p22"/>
          <p:cNvSpPr txBox="1">
            <a:spLocks noGrp="1"/>
          </p:cNvSpPr>
          <p:nvPr>
            <p:ph type="title"/>
          </p:nvPr>
        </p:nvSpPr>
        <p:spPr/>
        <p:txBody>
          <a:bodyPr/>
          <a:lstStyle/>
          <a:p>
            <a:pPr eaLnBrk="1" hangingPunct="1">
              <a:spcBef>
                <a:spcPct val="0"/>
              </a:spcBef>
              <a:spcAft>
                <a:spcPct val="0"/>
              </a:spcAft>
            </a:pPr>
            <a:r>
              <a:rPr lang="fr-CA" sz="3600" b="1" dirty="0">
                <a:solidFill>
                  <a:srgbClr val="C00000"/>
                </a:solidFill>
                <a:latin typeface="Calibri" pitchFamily="34" charset="0"/>
                <a:cs typeface="Calibri" pitchFamily="34" charset="0"/>
                <a:sym typeface="Calibri" pitchFamily="34" charset="0"/>
              </a:rPr>
              <a:t>Question 5</a:t>
            </a:r>
            <a:endParaRPr lang="fr-FR" sz="3600" b="1" dirty="0">
              <a:solidFill>
                <a:srgbClr val="2D2E83"/>
              </a:solidFill>
              <a:latin typeface="Calibri" pitchFamily="34" charset="0"/>
              <a:cs typeface="Calibri" pitchFamily="34" charset="0"/>
              <a:sym typeface="Calibri" pitchFamily="34" charset="0"/>
            </a:endParaRPr>
          </a:p>
        </p:txBody>
      </p:sp>
      <p:sp>
        <p:nvSpPr>
          <p:cNvPr id="326" name="Google Shape;326;p22"/>
          <p:cNvSpPr txBox="1">
            <a:spLocks noGrp="1"/>
          </p:cNvSpPr>
          <p:nvPr>
            <p:ph type="body" idx="1"/>
          </p:nvPr>
        </p:nvSpPr>
        <p:spPr/>
        <p:txBody>
          <a:bodyPr/>
          <a:lstStyle/>
          <a:p>
            <a:pPr marL="0" indent="0" eaLnBrk="1" fontAlgn="auto" hangingPunct="1">
              <a:spcBef>
                <a:spcPts val="0"/>
              </a:spcBef>
              <a:buClr>
                <a:srgbClr val="B8E6F2"/>
              </a:buClr>
              <a:buSzPts val="2800"/>
              <a:buNone/>
              <a:defRPr/>
            </a:pPr>
            <a:r>
              <a:rPr lang="fr-CA" sz="2800" dirty="0">
                <a:solidFill>
                  <a:schemeClr val="dk1"/>
                </a:solidFill>
                <a:latin typeface="Calibri"/>
                <a:ea typeface="Calibri"/>
                <a:cs typeface="Calibri"/>
                <a:sym typeface="Calibri"/>
              </a:rPr>
              <a:t>À quel moment est-il possible de réintégrer sur un étage?</a:t>
            </a:r>
            <a:endParaRPr sz="2800" dirty="0">
              <a:solidFill>
                <a:schemeClr val="dk1"/>
              </a:solidFill>
              <a:latin typeface="Calibri"/>
              <a:ea typeface="Calibri"/>
              <a:cs typeface="Calibri"/>
              <a:sym typeface="Calibri"/>
            </a:endParaRPr>
          </a:p>
          <a:p>
            <a:pPr marL="228600" indent="-50800" eaLnBrk="1" fontAlgn="auto" hangingPunct="1">
              <a:buClr>
                <a:srgbClr val="B8E6F2"/>
              </a:buClr>
              <a:buSzPts val="2800"/>
              <a:buFont typeface="Arial"/>
              <a:buNone/>
              <a:defRPr/>
            </a:pPr>
            <a:endParaRPr sz="2800" dirty="0">
              <a:solidFill>
                <a:schemeClr val="dk1"/>
              </a:solidFill>
              <a:latin typeface="Calibri"/>
              <a:ea typeface="Calibri"/>
              <a:cs typeface="Calibri"/>
              <a:sym typeface="Calibri"/>
            </a:endParaRPr>
          </a:p>
          <a:p>
            <a:pPr marL="457200" lvl="1" indent="0" eaLnBrk="1" fontAlgn="auto" hangingPunct="1">
              <a:lnSpc>
                <a:spcPct val="100000"/>
              </a:lnSpc>
              <a:spcBef>
                <a:spcPts val="600"/>
              </a:spcBef>
              <a:buClr>
                <a:srgbClr val="B8E6F2"/>
              </a:buClr>
              <a:buSzPts val="2800"/>
              <a:buNone/>
              <a:defRPr/>
            </a:pPr>
            <a:r>
              <a:rPr lang="fr-CA" sz="2800" dirty="0">
                <a:solidFill>
                  <a:schemeClr val="dk1"/>
                </a:solidFill>
                <a:latin typeface="Calibri"/>
                <a:ea typeface="Calibri"/>
                <a:cs typeface="Calibri"/>
                <a:sym typeface="Calibri"/>
              </a:rPr>
              <a:t>A) Quand une évacuation partielle est autorisée</a:t>
            </a:r>
            <a:endParaRPr sz="2800" dirty="0">
              <a:solidFill>
                <a:schemeClr val="dk1"/>
              </a:solidFill>
              <a:latin typeface="Calibri"/>
              <a:ea typeface="Calibri"/>
              <a:cs typeface="Calibri"/>
              <a:sym typeface="Calibri"/>
            </a:endParaRPr>
          </a:p>
          <a:p>
            <a:pPr marL="457200" lvl="1" indent="0" eaLnBrk="1" fontAlgn="auto" hangingPunct="1">
              <a:lnSpc>
                <a:spcPct val="100000"/>
              </a:lnSpc>
              <a:spcBef>
                <a:spcPts val="600"/>
              </a:spcBef>
              <a:buClr>
                <a:srgbClr val="B8E6F2"/>
              </a:buClr>
              <a:buSzPts val="2800"/>
              <a:buNone/>
              <a:defRPr/>
            </a:pPr>
            <a:r>
              <a:rPr lang="fr-CA" sz="2800" dirty="0">
                <a:solidFill>
                  <a:schemeClr val="dk1"/>
                </a:solidFill>
                <a:latin typeface="Calibri"/>
                <a:ea typeface="Calibri"/>
                <a:cs typeface="Calibri"/>
                <a:sym typeface="Calibri"/>
              </a:rPr>
              <a:t>B) Quand il y a une séparation coupe-feu</a:t>
            </a:r>
            <a:endParaRPr sz="2800" dirty="0">
              <a:solidFill>
                <a:schemeClr val="dk1"/>
              </a:solidFill>
              <a:latin typeface="Calibri"/>
              <a:ea typeface="Calibri"/>
              <a:cs typeface="Calibri"/>
              <a:sym typeface="Calibri"/>
            </a:endParaRPr>
          </a:p>
          <a:p>
            <a:pPr marL="457200" lvl="1" indent="0" eaLnBrk="1" fontAlgn="auto" hangingPunct="1">
              <a:lnSpc>
                <a:spcPct val="100000"/>
              </a:lnSpc>
              <a:spcBef>
                <a:spcPts val="600"/>
              </a:spcBef>
              <a:buClr>
                <a:srgbClr val="B8E6F2"/>
              </a:buClr>
              <a:buSzPts val="2800"/>
              <a:buNone/>
              <a:defRPr/>
            </a:pPr>
            <a:r>
              <a:rPr lang="fr-CA" sz="2800" dirty="0">
                <a:solidFill>
                  <a:schemeClr val="dk1"/>
                </a:solidFill>
                <a:latin typeface="Calibri"/>
                <a:ea typeface="Calibri"/>
                <a:cs typeface="Calibri"/>
                <a:sym typeface="Calibri"/>
              </a:rPr>
              <a:t>C) Jamais</a:t>
            </a:r>
            <a:endParaRPr sz="2800" dirty="0">
              <a:solidFill>
                <a:schemeClr val="dk1"/>
              </a:solidFill>
              <a:latin typeface="Calibri"/>
              <a:ea typeface="Calibri"/>
              <a:cs typeface="Calibri"/>
              <a:sym typeface="Calibri"/>
            </a:endParaRPr>
          </a:p>
          <a:p>
            <a:pPr marL="457200" lvl="1" indent="0" eaLnBrk="1" fontAlgn="auto" hangingPunct="1">
              <a:lnSpc>
                <a:spcPct val="100000"/>
              </a:lnSpc>
              <a:spcBef>
                <a:spcPts val="600"/>
              </a:spcBef>
              <a:buClr>
                <a:srgbClr val="B8E6F2"/>
              </a:buClr>
              <a:buSzPts val="2800"/>
              <a:buNone/>
              <a:defRPr/>
            </a:pPr>
            <a:r>
              <a:rPr lang="fr-CA" sz="2800" dirty="0">
                <a:solidFill>
                  <a:schemeClr val="dk1"/>
                </a:solidFill>
                <a:latin typeface="Calibri"/>
                <a:ea typeface="Calibri"/>
                <a:cs typeface="Calibri"/>
                <a:sym typeface="Calibri"/>
              </a:rPr>
              <a:t>D) Toujours</a:t>
            </a:r>
            <a:endParaRPr sz="2800" dirty="0">
              <a:solidFill>
                <a:schemeClr val="dk1"/>
              </a:solidFill>
              <a:latin typeface="Calibri"/>
              <a:ea typeface="Calibri"/>
              <a:cs typeface="Calibri"/>
              <a:sym typeface="Calibri"/>
            </a:endParaRPr>
          </a:p>
          <a:p>
            <a:pPr marL="228600" indent="-50800" eaLnBrk="1" fontAlgn="auto" hangingPunct="1">
              <a:buClr>
                <a:srgbClr val="B8E6F2"/>
              </a:buClr>
              <a:buSzPts val="2800"/>
              <a:buFont typeface="Arial"/>
              <a:buNone/>
              <a:defRPr/>
            </a:pPr>
            <a:endParaRPr sz="2800" dirty="0">
              <a:solidFill>
                <a:schemeClr val="dk1"/>
              </a:solidFill>
              <a:latin typeface="Calibri"/>
              <a:ea typeface="Calibri"/>
              <a:cs typeface="Calibri"/>
              <a:sym typeface="Calibri"/>
            </a:endParaRPr>
          </a:p>
        </p:txBody>
      </p:sp>
      <p:sp>
        <p:nvSpPr>
          <p:cNvPr id="68611" name="Google Shape;327;p22"/>
          <p:cNvSpPr>
            <a:spLocks noGrp="1"/>
          </p:cNvSpPr>
          <p:nvPr>
            <p:ph type="sldNum" sz="quarter" idx="10"/>
          </p:nvPr>
        </p:nvSpPr>
        <p:spPr>
          <a:noFill/>
        </p:spPr>
        <p:txBody>
          <a:bodyPr/>
          <a:lstStyle/>
          <a:p>
            <a:fld id="{F16E0D6D-F93A-4CEA-B6E0-CC2305453B38}" type="slidenum">
              <a:rPr lang="fr-CA"/>
              <a:pPr/>
              <a:t>29</a:t>
            </a:fld>
            <a:endParaRPr lang="fr-FR"/>
          </a:p>
        </p:txBody>
      </p:sp>
      <p:pic>
        <p:nvPicPr>
          <p:cNvPr id="2" name="Image 1">
            <a:extLst>
              <a:ext uri="{FF2B5EF4-FFF2-40B4-BE49-F238E27FC236}">
                <a16:creationId xmlns:a16="http://schemas.microsoft.com/office/drawing/2014/main" id="{1FC133DD-D9B8-4A8B-8ED5-5B046F9B4F2A}"/>
              </a:ext>
            </a:extLst>
          </p:cNvPr>
          <p:cNvPicPr>
            <a:picLocks noChangeAspect="1"/>
          </p:cNvPicPr>
          <p:nvPr/>
        </p:nvPicPr>
        <p:blipFill>
          <a:blip r:embed="rId3"/>
          <a:stretch>
            <a:fillRect/>
          </a:stretch>
        </p:blipFill>
        <p:spPr>
          <a:xfrm>
            <a:off x="4712088" y="565423"/>
            <a:ext cx="2767824" cy="100592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Google Shape;86;p2"/>
          <p:cNvPicPr preferRelativeResize="0">
            <a:picLocks noChangeAspect="1" noChangeArrowheads="1"/>
          </p:cNvPicPr>
          <p:nvPr/>
        </p:nvPicPr>
        <p:blipFill>
          <a:blip r:embed="rId3"/>
          <a:srcRect/>
          <a:stretch>
            <a:fillRect/>
          </a:stretch>
        </p:blipFill>
        <p:spPr bwMode="auto">
          <a:xfrm>
            <a:off x="1017588" y="776288"/>
            <a:ext cx="5805487" cy="5473700"/>
          </a:xfrm>
          <a:prstGeom prst="rect">
            <a:avLst/>
          </a:prstGeom>
          <a:noFill/>
          <a:ln w="9525">
            <a:noFill/>
            <a:miter lim="800000"/>
            <a:headEnd/>
            <a:tailEnd/>
          </a:ln>
        </p:spPr>
      </p:pic>
      <p:sp>
        <p:nvSpPr>
          <p:cNvPr id="87" name="Google Shape;87;p2"/>
          <p:cNvSpPr txBox="1">
            <a:spLocks noGrp="1"/>
          </p:cNvSpPr>
          <p:nvPr>
            <p:ph type="body" idx="1"/>
          </p:nvPr>
        </p:nvSpPr>
        <p:spPr>
          <a:xfrm>
            <a:off x="1684338" y="1843088"/>
            <a:ext cx="4510087" cy="3646487"/>
          </a:xfrm>
        </p:spPr>
        <p:txBody>
          <a:bodyPr/>
          <a:lstStyle/>
          <a:p>
            <a:pPr marL="0" indent="0" algn="ctr" eaLnBrk="1" fontAlgn="auto" hangingPunct="1">
              <a:spcBef>
                <a:spcPts val="0"/>
              </a:spcBef>
              <a:buClr>
                <a:srgbClr val="B8E6F2"/>
              </a:buClr>
              <a:buSzPts val="3600"/>
              <a:buFont typeface="Arial"/>
              <a:buNone/>
              <a:defRPr/>
            </a:pPr>
            <a:r>
              <a:rPr lang="fr-CA" sz="3600">
                <a:solidFill>
                  <a:schemeClr val="lt1"/>
                </a:solidFill>
                <a:latin typeface="Calibri"/>
                <a:ea typeface="Calibri"/>
                <a:cs typeface="Calibri"/>
                <a:sym typeface="Calibri"/>
              </a:rPr>
              <a:t>Guide sur la sécurité incendie dans les résidences accueillant des personnes présentant des limitations à l’évacuation</a:t>
            </a:r>
            <a:endParaRPr sz="2800">
              <a:solidFill>
                <a:schemeClr val="dk1"/>
              </a:solidFill>
              <a:latin typeface="Calibri"/>
              <a:ea typeface="Calibri"/>
              <a:cs typeface="Calibri"/>
              <a:sym typeface="Calibri"/>
            </a:endParaRPr>
          </a:p>
          <a:p>
            <a:pPr marL="228600" indent="-50800" eaLnBrk="1" fontAlgn="auto" hangingPunct="1">
              <a:buClr>
                <a:srgbClr val="B8E6F2"/>
              </a:buClr>
              <a:buFont typeface="Arial"/>
              <a:buNone/>
              <a:defRPr/>
            </a:pPr>
            <a:endParaRPr sz="2800">
              <a:solidFill>
                <a:schemeClr val="lt1"/>
              </a:solidFill>
              <a:latin typeface="Calibri"/>
              <a:ea typeface="Calibri"/>
              <a:cs typeface="Calibri"/>
              <a:sym typeface="Calibri"/>
            </a:endParaRPr>
          </a:p>
        </p:txBody>
      </p:sp>
      <p:pic>
        <p:nvPicPr>
          <p:cNvPr id="88" name="Google Shape;88;p2"/>
          <p:cNvPicPr preferRelativeResize="0"/>
          <p:nvPr/>
        </p:nvPicPr>
        <p:blipFill rotWithShape="1">
          <a:blip r:embed="rId4"/>
          <a:srcRect/>
          <a:stretch/>
        </p:blipFill>
        <p:spPr>
          <a:xfrm>
            <a:off x="6999288" y="1431925"/>
            <a:ext cx="3448050" cy="4467225"/>
          </a:xfrm>
          <a:prstGeom prst="rect">
            <a:avLst/>
          </a:prstGeom>
          <a:noFill/>
          <a:ln>
            <a:noFill/>
          </a:ln>
          <a:effectLst>
            <a:outerShdw blurRad="292100" dist="139700" dir="2700000" algn="tl" rotWithShape="0">
              <a:srgbClr val="333333">
                <a:alpha val="64705"/>
              </a:srgbClr>
            </a:outerShdw>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7">
                                            <p:txEl>
                                              <p:pRg st="0" end="0"/>
                                            </p:txEl>
                                          </p:spTgt>
                                        </p:tgtEl>
                                        <p:attrNameLst>
                                          <p:attrName>style.visibility</p:attrName>
                                        </p:attrNameLst>
                                      </p:cBhvr>
                                      <p:to>
                                        <p:strVal val="visible"/>
                                      </p:to>
                                    </p:set>
                                    <p:animEffect transition="in" filter="fade">
                                      <p:cBhvr>
                                        <p:cTn id="7" dur="500"/>
                                        <p:tgtEl>
                                          <p:spTgt spid="8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7">
                                            <p:txEl>
                                              <p:pRg st="1" end="1"/>
                                            </p:txEl>
                                          </p:spTgt>
                                        </p:tgtEl>
                                        <p:attrNameLst>
                                          <p:attrName>style.visibility</p:attrName>
                                        </p:attrNameLst>
                                      </p:cBhvr>
                                      <p:to>
                                        <p:strVal val="visible"/>
                                      </p:to>
                                    </p:set>
                                    <p:animEffect transition="in" filter="fade">
                                      <p:cBhvr>
                                        <p:cTn id="10" dur="500"/>
                                        <p:tgtEl>
                                          <p:spTgt spid="8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6"/>
                                        </p:tgtEl>
                                        <p:attrNameLst>
                                          <p:attrName>style.visibility</p:attrName>
                                        </p:attrNameLst>
                                      </p:cBhvr>
                                      <p:to>
                                        <p:strVal val="visible"/>
                                      </p:to>
                                    </p:set>
                                    <p:animEffect transition="in" filter="fade">
                                      <p:cBhvr>
                                        <p:cTn id="13" dur="20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Google Shape;332;p23"/>
          <p:cNvSpPr txBox="1">
            <a:spLocks noGrp="1"/>
          </p:cNvSpPr>
          <p:nvPr>
            <p:ph type="title" idx="4294967295"/>
          </p:nvPr>
        </p:nvSpPr>
        <p:spPr>
          <a:xfrm>
            <a:off x="527050" y="311150"/>
            <a:ext cx="10515600" cy="550863"/>
          </a:xfrm>
        </p:spPr>
        <p:txBody>
          <a:bodyPr/>
          <a:lstStyle/>
          <a:p>
            <a:pPr eaLnBrk="1" hangingPunct="1">
              <a:lnSpc>
                <a:spcPct val="90000"/>
              </a:lnSpc>
              <a:buSzPts val="1400"/>
            </a:pPr>
            <a:r>
              <a:rPr lang="fr-CA" sz="3200" b="1">
                <a:solidFill>
                  <a:srgbClr val="C00000"/>
                </a:solidFill>
                <a:latin typeface="Calibri" pitchFamily="34" charset="0"/>
                <a:cs typeface="Calibri" pitchFamily="34" charset="0"/>
                <a:sym typeface="Calibri" pitchFamily="34" charset="0"/>
              </a:rPr>
              <a:t>Évacuation partielle non autorisée</a:t>
            </a:r>
            <a:endParaRPr lang="fr-CA" sz="3600" b="1">
              <a:solidFill>
                <a:srgbClr val="2D2E83"/>
              </a:solidFill>
              <a:latin typeface="Calibri" pitchFamily="34" charset="0"/>
              <a:cs typeface="Calibri" pitchFamily="34" charset="0"/>
              <a:sym typeface="Calibri" pitchFamily="34" charset="0"/>
            </a:endParaRPr>
          </a:p>
        </p:txBody>
      </p:sp>
      <p:pic>
        <p:nvPicPr>
          <p:cNvPr id="70658" name="Google Shape;333;p23"/>
          <p:cNvPicPr preferRelativeResize="0">
            <a:picLocks noChangeAspect="1" noChangeArrowheads="1"/>
          </p:cNvPicPr>
          <p:nvPr/>
        </p:nvPicPr>
        <p:blipFill>
          <a:blip r:embed="rId3"/>
          <a:srcRect/>
          <a:stretch>
            <a:fillRect/>
          </a:stretch>
        </p:blipFill>
        <p:spPr bwMode="auto">
          <a:xfrm>
            <a:off x="2122488" y="4030663"/>
            <a:ext cx="2882900" cy="2454275"/>
          </a:xfrm>
          <a:prstGeom prst="rect">
            <a:avLst/>
          </a:prstGeom>
          <a:noFill/>
          <a:ln w="9525">
            <a:noFill/>
            <a:miter lim="800000"/>
            <a:headEnd/>
            <a:tailEnd/>
          </a:ln>
        </p:spPr>
      </p:pic>
      <p:pic>
        <p:nvPicPr>
          <p:cNvPr id="70659" name="Google Shape;334;p23"/>
          <p:cNvPicPr preferRelativeResize="0">
            <a:picLocks noGrp="1" noChangeAspect="1" noChangeArrowheads="1"/>
          </p:cNvPicPr>
          <p:nvPr>
            <p:ph type="body" idx="4294967295"/>
          </p:nvPr>
        </p:nvPicPr>
        <p:blipFill>
          <a:blip r:embed="rId4"/>
          <a:srcRect/>
          <a:stretch>
            <a:fillRect/>
          </a:stretch>
        </p:blipFill>
        <p:spPr>
          <a:xfrm>
            <a:off x="2201863" y="1263650"/>
            <a:ext cx="2962275" cy="2219325"/>
          </a:xfrm>
        </p:spPr>
      </p:pic>
      <p:pic>
        <p:nvPicPr>
          <p:cNvPr id="70660" name="Google Shape;335;p23"/>
          <p:cNvPicPr preferRelativeResize="0">
            <a:picLocks noChangeAspect="1" noChangeArrowheads="1"/>
          </p:cNvPicPr>
          <p:nvPr/>
        </p:nvPicPr>
        <p:blipFill>
          <a:blip r:embed="rId5"/>
          <a:srcRect/>
          <a:stretch>
            <a:fillRect/>
          </a:stretch>
        </p:blipFill>
        <p:spPr bwMode="auto">
          <a:xfrm>
            <a:off x="7202488" y="1263650"/>
            <a:ext cx="2838450" cy="2219325"/>
          </a:xfrm>
          <a:prstGeom prst="rect">
            <a:avLst/>
          </a:prstGeom>
          <a:noFill/>
          <a:ln w="9525">
            <a:noFill/>
            <a:miter lim="800000"/>
            <a:headEnd/>
            <a:tailEnd/>
          </a:ln>
        </p:spPr>
      </p:pic>
      <p:sp>
        <p:nvSpPr>
          <p:cNvPr id="70661" name="Google Shape;336;p23"/>
          <p:cNvSpPr>
            <a:spLocks noChangeArrowheads="1"/>
          </p:cNvSpPr>
          <p:nvPr/>
        </p:nvSpPr>
        <p:spPr bwMode="auto">
          <a:xfrm>
            <a:off x="171450" y="2120900"/>
            <a:ext cx="2587625" cy="550863"/>
          </a:xfrm>
          <a:prstGeom prst="rect">
            <a:avLst/>
          </a:prstGeom>
          <a:noFill/>
          <a:ln w="9525">
            <a:noFill/>
            <a:miter lim="800000"/>
            <a:headEnd/>
            <a:tailEnd/>
          </a:ln>
        </p:spPr>
        <p:txBody>
          <a:bodyPr lIns="91425" tIns="45700" rIns="91425" bIns="45700" anchor="ctr"/>
          <a:lstStyle/>
          <a:p>
            <a:pPr>
              <a:lnSpc>
                <a:spcPct val="90000"/>
              </a:lnSpc>
              <a:buClr>
                <a:srgbClr val="000000"/>
              </a:buClr>
              <a:buFont typeface="Arial" charset="0"/>
              <a:buNone/>
            </a:pPr>
            <a:r>
              <a:rPr lang="fr-CA" sz="3200" b="1">
                <a:solidFill>
                  <a:srgbClr val="2D2E83"/>
                </a:solidFill>
                <a:latin typeface="Calibri" pitchFamily="34" charset="0"/>
                <a:cs typeface="Calibri" pitchFamily="34" charset="0"/>
                <a:sym typeface="Calibri" pitchFamily="34" charset="0"/>
              </a:rPr>
              <a:t>Fiche 10D</a:t>
            </a:r>
            <a:endParaRPr lang="fr-CA"/>
          </a:p>
        </p:txBody>
      </p:sp>
      <p:sp>
        <p:nvSpPr>
          <p:cNvPr id="70662" name="Google Shape;337;p23"/>
          <p:cNvSpPr>
            <a:spLocks noChangeArrowheads="1"/>
          </p:cNvSpPr>
          <p:nvPr/>
        </p:nvSpPr>
        <p:spPr bwMode="auto">
          <a:xfrm>
            <a:off x="204788" y="4779963"/>
            <a:ext cx="2587625" cy="550862"/>
          </a:xfrm>
          <a:prstGeom prst="rect">
            <a:avLst/>
          </a:prstGeom>
          <a:noFill/>
          <a:ln w="9525">
            <a:noFill/>
            <a:miter lim="800000"/>
            <a:headEnd/>
            <a:tailEnd/>
          </a:ln>
        </p:spPr>
        <p:txBody>
          <a:bodyPr lIns="91425" tIns="45700" rIns="91425" bIns="45700" anchor="ctr"/>
          <a:lstStyle/>
          <a:p>
            <a:pPr>
              <a:lnSpc>
                <a:spcPct val="90000"/>
              </a:lnSpc>
              <a:buClr>
                <a:srgbClr val="000000"/>
              </a:buClr>
              <a:buFont typeface="Arial" charset="0"/>
              <a:buNone/>
            </a:pPr>
            <a:r>
              <a:rPr lang="fr-CA" sz="3200" b="1">
                <a:solidFill>
                  <a:srgbClr val="2D2E83"/>
                </a:solidFill>
                <a:latin typeface="Calibri" pitchFamily="34" charset="0"/>
                <a:cs typeface="Calibri" pitchFamily="34" charset="0"/>
                <a:sym typeface="Calibri" pitchFamily="34" charset="0"/>
              </a:rPr>
              <a:t>Fiche 10E</a:t>
            </a:r>
            <a:endParaRPr lang="fr-CA"/>
          </a:p>
        </p:txBody>
      </p:sp>
      <p:sp>
        <p:nvSpPr>
          <p:cNvPr id="70663" name="Google Shape;338;p23"/>
          <p:cNvSpPr>
            <a:spLocks noChangeArrowheads="1"/>
          </p:cNvSpPr>
          <p:nvPr/>
        </p:nvSpPr>
        <p:spPr bwMode="auto">
          <a:xfrm>
            <a:off x="5413375" y="2065338"/>
            <a:ext cx="1409700" cy="601662"/>
          </a:xfrm>
          <a:prstGeom prst="rightArrow">
            <a:avLst>
              <a:gd name="adj1" fmla="val 50000"/>
              <a:gd name="adj2" fmla="val 58575"/>
            </a:avLst>
          </a:prstGeom>
          <a:solidFill>
            <a:schemeClr val="accent1"/>
          </a:solidFill>
          <a:ln w="9525">
            <a:solidFill>
              <a:schemeClr val="tx1"/>
            </a:solidFill>
            <a:miter lim="800000"/>
            <a:headEnd type="none" w="sm" len="sm"/>
            <a:tailEnd type="none" w="sm" len="sm"/>
          </a:ln>
        </p:spPr>
        <p:txBody>
          <a:bodyPr lIns="91425" tIns="45700" rIns="91425" bIns="45700" anchor="ctr"/>
          <a:lstStyle/>
          <a:p>
            <a:pPr>
              <a:buClr>
                <a:srgbClr val="000000"/>
              </a:buClr>
              <a:buFont typeface="Arial" charset="0"/>
              <a:buNone/>
            </a:pPr>
            <a:endParaRPr lang="fr-CA" sz="1800">
              <a:solidFill>
                <a:srgbClr val="2D2E83"/>
              </a:solidFill>
            </a:endParaRPr>
          </a:p>
        </p:txBody>
      </p:sp>
      <p:sp>
        <p:nvSpPr>
          <p:cNvPr id="70664" name="Google Shape;339;p23"/>
          <p:cNvSpPr>
            <a:spLocks noChangeArrowheads="1"/>
          </p:cNvSpPr>
          <p:nvPr/>
        </p:nvSpPr>
        <p:spPr bwMode="auto">
          <a:xfrm>
            <a:off x="5381625" y="4938713"/>
            <a:ext cx="1409700" cy="544512"/>
          </a:xfrm>
          <a:prstGeom prst="rightArrow">
            <a:avLst>
              <a:gd name="adj1" fmla="val 50000"/>
              <a:gd name="adj2" fmla="val 64723"/>
            </a:avLst>
          </a:prstGeom>
          <a:solidFill>
            <a:schemeClr val="accent1"/>
          </a:solidFill>
          <a:ln w="9525">
            <a:solidFill>
              <a:schemeClr val="tx1"/>
            </a:solidFill>
            <a:miter lim="800000"/>
            <a:headEnd type="none" w="sm" len="sm"/>
            <a:tailEnd type="none" w="sm" len="sm"/>
          </a:ln>
        </p:spPr>
        <p:txBody>
          <a:bodyPr lIns="91425" tIns="45700" rIns="91425" bIns="45700" anchor="ctr"/>
          <a:lstStyle/>
          <a:p>
            <a:pPr>
              <a:buClr>
                <a:srgbClr val="000000"/>
              </a:buClr>
              <a:buFont typeface="Arial" charset="0"/>
              <a:buNone/>
            </a:pPr>
            <a:endParaRPr lang="fr-CA" sz="1800">
              <a:solidFill>
                <a:srgbClr val="2D2E83"/>
              </a:solidFill>
            </a:endParaRPr>
          </a:p>
        </p:txBody>
      </p:sp>
      <p:pic>
        <p:nvPicPr>
          <p:cNvPr id="70665" name="Google Shape;340;p23"/>
          <p:cNvPicPr preferRelativeResize="0">
            <a:picLocks noChangeAspect="1" noChangeArrowheads="1"/>
          </p:cNvPicPr>
          <p:nvPr/>
        </p:nvPicPr>
        <p:blipFill>
          <a:blip r:embed="rId6"/>
          <a:srcRect/>
          <a:stretch>
            <a:fillRect/>
          </a:stretch>
        </p:blipFill>
        <p:spPr bwMode="auto">
          <a:xfrm>
            <a:off x="7053263" y="4013200"/>
            <a:ext cx="3136900" cy="2454275"/>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Google Shape;346;p24"/>
          <p:cNvSpPr txBox="1">
            <a:spLocks noGrp="1"/>
          </p:cNvSpPr>
          <p:nvPr>
            <p:ph type="title"/>
          </p:nvPr>
        </p:nvSpPr>
        <p:spPr>
          <a:xfrm>
            <a:off x="523875" y="0"/>
            <a:ext cx="4524375" cy="1263650"/>
          </a:xfrm>
        </p:spPr>
        <p:txBody>
          <a:bodyPr/>
          <a:lstStyle/>
          <a:p>
            <a:pPr eaLnBrk="1" hangingPunct="1">
              <a:spcBef>
                <a:spcPct val="0"/>
              </a:spcBef>
              <a:spcAft>
                <a:spcPct val="0"/>
              </a:spcAft>
            </a:pPr>
            <a:r>
              <a:rPr lang="fr-CA" b="1">
                <a:solidFill>
                  <a:srgbClr val="C00000"/>
                </a:solidFill>
                <a:latin typeface="Calibri" pitchFamily="34" charset="0"/>
                <a:cs typeface="Calibri" pitchFamily="34" charset="0"/>
                <a:sym typeface="Calibri" pitchFamily="34" charset="0"/>
              </a:rPr>
              <a:t>Cas particuliers</a:t>
            </a:r>
            <a:r>
              <a:rPr lang="fr-CA" b="1">
                <a:solidFill>
                  <a:srgbClr val="3D4454"/>
                </a:solidFill>
                <a:latin typeface="Corben"/>
                <a:ea typeface="Corben"/>
                <a:cs typeface="Corben"/>
                <a:sym typeface="Corben"/>
              </a:rPr>
              <a:t/>
            </a:r>
            <a:br>
              <a:rPr lang="fr-CA" b="1">
                <a:solidFill>
                  <a:srgbClr val="3D4454"/>
                </a:solidFill>
                <a:latin typeface="Corben"/>
                <a:ea typeface="Corben"/>
                <a:cs typeface="Corben"/>
                <a:sym typeface="Corben"/>
              </a:rPr>
            </a:br>
            <a:endParaRPr lang="fr-FR" b="1">
              <a:latin typeface="Corben"/>
              <a:ea typeface="Corben"/>
              <a:cs typeface="Corben"/>
              <a:sym typeface="Corben"/>
            </a:endParaRPr>
          </a:p>
        </p:txBody>
      </p:sp>
      <p:pic>
        <p:nvPicPr>
          <p:cNvPr id="72706" name="Google Shape;347;p24"/>
          <p:cNvPicPr preferRelativeResize="0">
            <a:picLocks noChangeAspect="1" noChangeArrowheads="1"/>
          </p:cNvPicPr>
          <p:nvPr/>
        </p:nvPicPr>
        <p:blipFill>
          <a:blip r:embed="rId3"/>
          <a:srcRect/>
          <a:stretch>
            <a:fillRect/>
          </a:stretch>
        </p:blipFill>
        <p:spPr bwMode="auto">
          <a:xfrm>
            <a:off x="5002213" y="1254125"/>
            <a:ext cx="5589587" cy="2136775"/>
          </a:xfrm>
          <a:prstGeom prst="rect">
            <a:avLst/>
          </a:prstGeom>
          <a:noFill/>
          <a:ln w="9525">
            <a:noFill/>
            <a:miter lim="800000"/>
            <a:headEnd/>
            <a:tailEnd/>
          </a:ln>
        </p:spPr>
      </p:pic>
      <p:pic>
        <p:nvPicPr>
          <p:cNvPr id="72707" name="Google Shape;348;p24"/>
          <p:cNvPicPr preferRelativeResize="0">
            <a:picLocks noChangeAspect="1" noChangeArrowheads="1"/>
          </p:cNvPicPr>
          <p:nvPr/>
        </p:nvPicPr>
        <p:blipFill>
          <a:blip r:embed="rId4"/>
          <a:srcRect/>
          <a:stretch>
            <a:fillRect/>
          </a:stretch>
        </p:blipFill>
        <p:spPr bwMode="auto">
          <a:xfrm>
            <a:off x="4778375" y="3451225"/>
            <a:ext cx="6037263" cy="2576513"/>
          </a:xfrm>
          <a:prstGeom prst="rect">
            <a:avLst/>
          </a:prstGeom>
          <a:noFill/>
          <a:ln w="9525">
            <a:noFill/>
            <a:miter lim="800000"/>
            <a:headEnd/>
            <a:tailEnd/>
          </a:ln>
        </p:spPr>
      </p:pic>
      <p:sp>
        <p:nvSpPr>
          <p:cNvPr id="72708" name="Google Shape;349;p24"/>
          <p:cNvSpPr txBox="1">
            <a:spLocks noChangeArrowheads="1"/>
          </p:cNvSpPr>
          <p:nvPr/>
        </p:nvSpPr>
        <p:spPr bwMode="auto">
          <a:xfrm>
            <a:off x="1600200" y="1430338"/>
            <a:ext cx="2806700" cy="1476375"/>
          </a:xfrm>
          <a:prstGeom prst="rect">
            <a:avLst/>
          </a:prstGeom>
          <a:noFill/>
          <a:ln w="9525">
            <a:noFill/>
            <a:miter lim="800000"/>
            <a:headEnd/>
            <a:tailEnd/>
          </a:ln>
        </p:spPr>
        <p:txBody>
          <a:bodyPr lIns="91425" tIns="91425" rIns="91425" bIns="91425">
            <a:spAutoFit/>
          </a:bodyPr>
          <a:lstStyle/>
          <a:p>
            <a:pPr algn="r">
              <a:buClr>
                <a:srgbClr val="000000"/>
              </a:buClr>
              <a:buFont typeface="Arial" charset="0"/>
              <a:buNone/>
            </a:pPr>
            <a:r>
              <a:rPr lang="fr-CA" sz="2800" b="1">
                <a:solidFill>
                  <a:srgbClr val="2D2E83"/>
                </a:solidFill>
                <a:latin typeface="Calibri" pitchFamily="34" charset="0"/>
                <a:cs typeface="Calibri" pitchFamily="34" charset="0"/>
                <a:sym typeface="Calibri" pitchFamily="34" charset="0"/>
              </a:rPr>
              <a:t>Bâtiments reliés par une passerelle </a:t>
            </a:r>
            <a:endParaRPr lang="fr-FR"/>
          </a:p>
        </p:txBody>
      </p:sp>
      <p:sp>
        <p:nvSpPr>
          <p:cNvPr id="72709" name="Google Shape;350;p24"/>
          <p:cNvSpPr txBox="1">
            <a:spLocks noChangeArrowheads="1"/>
          </p:cNvSpPr>
          <p:nvPr/>
        </p:nvSpPr>
        <p:spPr bwMode="auto">
          <a:xfrm>
            <a:off x="1354138" y="3646488"/>
            <a:ext cx="3052762" cy="2032000"/>
          </a:xfrm>
          <a:prstGeom prst="rect">
            <a:avLst/>
          </a:prstGeom>
          <a:noFill/>
          <a:ln w="9525">
            <a:noFill/>
            <a:miter lim="800000"/>
            <a:headEnd/>
            <a:tailEnd/>
          </a:ln>
        </p:spPr>
        <p:txBody>
          <a:bodyPr lIns="91425" tIns="91425" rIns="91425" bIns="91425">
            <a:spAutoFit/>
          </a:bodyPr>
          <a:lstStyle/>
          <a:p>
            <a:pPr algn="r">
              <a:buClr>
                <a:srgbClr val="000000"/>
              </a:buClr>
              <a:buFont typeface="Arial" charset="0"/>
              <a:buNone/>
            </a:pPr>
            <a:r>
              <a:rPr lang="fr-CA" sz="2800" b="1">
                <a:solidFill>
                  <a:srgbClr val="2D2E83"/>
                </a:solidFill>
                <a:latin typeface="Calibri" pitchFamily="34" charset="0"/>
                <a:cs typeface="Calibri" pitchFamily="34" charset="0"/>
                <a:sym typeface="Calibri" pitchFamily="34" charset="0"/>
              </a:rPr>
              <a:t>Présence de mur coupe-feu</a:t>
            </a:r>
            <a:endParaRPr lang="fr-FR"/>
          </a:p>
          <a:p>
            <a:pPr algn="r">
              <a:buClr>
                <a:srgbClr val="000000"/>
              </a:buClr>
              <a:buFont typeface="Arial" charset="0"/>
              <a:buNone/>
            </a:pPr>
            <a:endParaRPr lang="fr-FR" sz="2400" b="1">
              <a:solidFill>
                <a:srgbClr val="2D2E83"/>
              </a:solidFill>
              <a:latin typeface="Calibri" pitchFamily="34" charset="0"/>
              <a:cs typeface="Calibri" pitchFamily="34" charset="0"/>
              <a:sym typeface="Calibri" pitchFamily="34" charset="0"/>
            </a:endParaRPr>
          </a:p>
          <a:p>
            <a:pPr algn="r">
              <a:buClr>
                <a:srgbClr val="000000"/>
              </a:buClr>
              <a:buFont typeface="Arial" charset="0"/>
              <a:buNone/>
            </a:pPr>
            <a:r>
              <a:rPr lang="fr-CA" sz="2000" b="1">
                <a:solidFill>
                  <a:srgbClr val="00359E"/>
                </a:solidFill>
                <a:latin typeface="Calibri" pitchFamily="34" charset="0"/>
                <a:cs typeface="Calibri" pitchFamily="34" charset="0"/>
                <a:sym typeface="Calibri" pitchFamily="34" charset="0"/>
              </a:rPr>
              <a:t>Exemple : Bâtiment combustible non giclé</a:t>
            </a:r>
            <a:endParaRPr lang="fr-F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Google Shape;356;p25"/>
          <p:cNvSpPr txBox="1">
            <a:spLocks noGrp="1"/>
          </p:cNvSpPr>
          <p:nvPr>
            <p:ph type="title" idx="4294967295"/>
          </p:nvPr>
        </p:nvSpPr>
        <p:spPr>
          <a:xfrm>
            <a:off x="558800" y="268288"/>
            <a:ext cx="10515600" cy="550862"/>
          </a:xfrm>
        </p:spPr>
        <p:txBody>
          <a:bodyPr/>
          <a:lstStyle/>
          <a:p>
            <a:pPr eaLnBrk="1" hangingPunct="1">
              <a:lnSpc>
                <a:spcPct val="90000"/>
              </a:lnSpc>
              <a:buSzPts val="1400"/>
            </a:pPr>
            <a:r>
              <a:rPr lang="fr-CA" sz="3200" b="1">
                <a:solidFill>
                  <a:srgbClr val="C00000"/>
                </a:solidFill>
                <a:latin typeface="Calibri" pitchFamily="34" charset="0"/>
                <a:cs typeface="Calibri" pitchFamily="34" charset="0"/>
                <a:sym typeface="Calibri" pitchFamily="34" charset="0"/>
              </a:rPr>
              <a:t>Nouvelles stratégies</a:t>
            </a:r>
            <a:endParaRPr lang="fr-FR" sz="3600" b="1">
              <a:solidFill>
                <a:srgbClr val="2D2E83"/>
              </a:solidFill>
              <a:latin typeface="Calibri" pitchFamily="34" charset="0"/>
              <a:cs typeface="Calibri" pitchFamily="34" charset="0"/>
              <a:sym typeface="Calibri" pitchFamily="34" charset="0"/>
            </a:endParaRPr>
          </a:p>
        </p:txBody>
      </p:sp>
      <p:sp>
        <p:nvSpPr>
          <p:cNvPr id="357" name="Google Shape;357;p25"/>
          <p:cNvSpPr txBox="1">
            <a:spLocks noGrp="1"/>
          </p:cNvSpPr>
          <p:nvPr>
            <p:ph type="body" idx="4294967295"/>
          </p:nvPr>
        </p:nvSpPr>
        <p:spPr>
          <a:xfrm>
            <a:off x="627063" y="1200150"/>
            <a:ext cx="5345112" cy="4351338"/>
          </a:xfrm>
        </p:spPr>
        <p:txBody>
          <a:bodyPr spcFirstLastPara="1">
            <a:noAutofit/>
          </a:bodyPr>
          <a:lstStyle/>
          <a:p>
            <a:pPr eaLnBrk="1" fontAlgn="auto" hangingPunct="1">
              <a:lnSpc>
                <a:spcPct val="90000"/>
              </a:lnSpc>
              <a:spcBef>
                <a:spcPts val="0"/>
              </a:spcBef>
              <a:spcAft>
                <a:spcPts val="0"/>
              </a:spcAft>
              <a:buClr>
                <a:srgbClr val="B8E6F2"/>
              </a:buClr>
              <a:buSzPts val="2800"/>
              <a:buFont typeface="Arial"/>
              <a:buNone/>
              <a:defRPr/>
            </a:pPr>
            <a:r>
              <a:rPr lang="fr-CA" sz="2800" b="1" dirty="0">
                <a:solidFill>
                  <a:schemeClr val="dk1"/>
                </a:solidFill>
                <a:latin typeface="Calibri"/>
                <a:ea typeface="Calibri"/>
                <a:cs typeface="Calibri"/>
                <a:sym typeface="Calibri"/>
              </a:rPr>
              <a:t>Pourquoi?</a:t>
            </a:r>
            <a:endParaRPr sz="2800" dirty="0">
              <a:solidFill>
                <a:schemeClr val="dk1"/>
              </a:solidFill>
              <a:latin typeface="Calibri"/>
              <a:ea typeface="Calibri"/>
              <a:cs typeface="Calibri"/>
              <a:sym typeface="Calibri"/>
            </a:endParaRPr>
          </a:p>
          <a:p>
            <a:pPr marL="342900" indent="-342900" eaLnBrk="1" fontAlgn="auto" hangingPunct="1">
              <a:lnSpc>
                <a:spcPct val="90000"/>
              </a:lnSpc>
              <a:spcBef>
                <a:spcPts val="1000"/>
              </a:spcBef>
              <a:spcAft>
                <a:spcPts val="0"/>
              </a:spcAft>
              <a:buClr>
                <a:schemeClr val="accent3"/>
              </a:buClr>
              <a:buSzPts val="2000"/>
              <a:buFont typeface="Arial"/>
              <a:buChar char="•"/>
              <a:defRPr/>
            </a:pPr>
            <a:r>
              <a:rPr lang="fr-CA" sz="2000" dirty="0">
                <a:solidFill>
                  <a:srgbClr val="002060"/>
                </a:solidFill>
                <a:latin typeface="Calibri"/>
                <a:ea typeface="Calibri"/>
                <a:cs typeface="Calibri"/>
                <a:sym typeface="Calibri"/>
              </a:rPr>
              <a:t>Apprécier davantage les équipements de protection incendie à la suite des études en lien avec leur efficacité</a:t>
            </a:r>
            <a:endParaRPr sz="2000" dirty="0">
              <a:solidFill>
                <a:srgbClr val="002060"/>
              </a:solidFill>
              <a:latin typeface="Calibri"/>
              <a:ea typeface="Calibri"/>
              <a:cs typeface="Calibri"/>
              <a:sym typeface="Calibri"/>
            </a:endParaRPr>
          </a:p>
          <a:p>
            <a:pPr marL="342900" indent="-342900" eaLnBrk="1" fontAlgn="auto" hangingPunct="1">
              <a:lnSpc>
                <a:spcPct val="90000"/>
              </a:lnSpc>
              <a:spcBef>
                <a:spcPts val="2200"/>
              </a:spcBef>
              <a:spcAft>
                <a:spcPts val="0"/>
              </a:spcAft>
              <a:buClr>
                <a:schemeClr val="accent3"/>
              </a:buClr>
              <a:buSzPts val="2000"/>
              <a:buFont typeface="Arial"/>
              <a:buChar char="•"/>
              <a:defRPr/>
            </a:pPr>
            <a:r>
              <a:rPr lang="fr-CA" sz="2000" dirty="0">
                <a:solidFill>
                  <a:srgbClr val="002060"/>
                </a:solidFill>
                <a:latin typeface="Calibri"/>
                <a:ea typeface="Calibri"/>
                <a:cs typeface="Calibri"/>
                <a:sym typeface="Calibri"/>
              </a:rPr>
              <a:t>Uniformiser les pratiques au Québec</a:t>
            </a:r>
            <a:endParaRPr sz="2800" dirty="0">
              <a:solidFill>
                <a:schemeClr val="dk1"/>
              </a:solidFill>
              <a:latin typeface="Calibri"/>
              <a:ea typeface="Calibri"/>
              <a:cs typeface="Calibri"/>
              <a:sym typeface="Calibri"/>
            </a:endParaRPr>
          </a:p>
          <a:p>
            <a:pPr marL="342900" indent="-342900" eaLnBrk="1" fontAlgn="auto" hangingPunct="1">
              <a:lnSpc>
                <a:spcPct val="90000"/>
              </a:lnSpc>
              <a:spcBef>
                <a:spcPts val="2200"/>
              </a:spcBef>
              <a:spcAft>
                <a:spcPts val="0"/>
              </a:spcAft>
              <a:buClr>
                <a:schemeClr val="accent3"/>
              </a:buClr>
              <a:buSzPts val="2000"/>
              <a:buFont typeface="Arial"/>
              <a:buChar char="•"/>
              <a:defRPr/>
            </a:pPr>
            <a:r>
              <a:rPr lang="fr-CA" sz="2000" dirty="0">
                <a:solidFill>
                  <a:srgbClr val="002060"/>
                </a:solidFill>
                <a:latin typeface="Calibri"/>
                <a:ea typeface="Calibri"/>
                <a:cs typeface="Calibri"/>
                <a:sym typeface="Calibri"/>
              </a:rPr>
              <a:t>Assurer le même niveau de sécurité dans les ressources intermédiaires et les ressources de type familial</a:t>
            </a:r>
            <a:endParaRPr sz="2000" dirty="0">
              <a:solidFill>
                <a:srgbClr val="002060"/>
              </a:solidFill>
              <a:latin typeface="Calibri"/>
              <a:ea typeface="Calibri"/>
              <a:cs typeface="Calibri"/>
              <a:sym typeface="Calibri"/>
            </a:endParaRPr>
          </a:p>
          <a:p>
            <a:pPr eaLnBrk="1" fontAlgn="auto" hangingPunct="1">
              <a:lnSpc>
                <a:spcPct val="90000"/>
              </a:lnSpc>
              <a:spcBef>
                <a:spcPts val="2200"/>
              </a:spcBef>
              <a:spcAft>
                <a:spcPts val="0"/>
              </a:spcAft>
              <a:buClr>
                <a:srgbClr val="B8E6F2"/>
              </a:buClr>
              <a:buSzPts val="2800"/>
              <a:buFont typeface="Arial"/>
              <a:buNone/>
              <a:defRPr/>
            </a:pPr>
            <a:endParaRPr sz="2800" b="1" dirty="0">
              <a:solidFill>
                <a:schemeClr val="dk1"/>
              </a:solidFill>
              <a:latin typeface="Calibri"/>
              <a:ea typeface="Calibri"/>
              <a:cs typeface="Calibri"/>
              <a:sym typeface="Calibri"/>
            </a:endParaRPr>
          </a:p>
        </p:txBody>
      </p:sp>
      <p:sp>
        <p:nvSpPr>
          <p:cNvPr id="358" name="Google Shape;358;p25"/>
          <p:cNvSpPr/>
          <p:nvPr/>
        </p:nvSpPr>
        <p:spPr>
          <a:xfrm>
            <a:off x="6503988" y="1200150"/>
            <a:ext cx="4718050" cy="3244850"/>
          </a:xfrm>
          <a:prstGeom prst="rect">
            <a:avLst/>
          </a:prstGeom>
          <a:noFill/>
          <a:ln>
            <a:noFill/>
          </a:ln>
        </p:spPr>
        <p:txBody>
          <a:bodyPr spcFirstLastPara="1" lIns="91425" tIns="45700" rIns="91425" bIns="45700" anchor="ctr">
            <a:spAutoFit/>
          </a:bodyPr>
          <a:lstStyle/>
          <a:p>
            <a:pPr fontAlgn="auto">
              <a:spcBef>
                <a:spcPts val="0"/>
              </a:spcBef>
              <a:spcAft>
                <a:spcPts val="0"/>
              </a:spcAft>
              <a:buClr>
                <a:srgbClr val="000000"/>
              </a:buClr>
              <a:buFont typeface="Arial"/>
              <a:buNone/>
              <a:defRPr/>
            </a:pPr>
            <a:r>
              <a:rPr lang="fr-CA" sz="2800" b="1" kern="0" dirty="0">
                <a:solidFill>
                  <a:srgbClr val="002060"/>
                </a:solidFill>
                <a:latin typeface="Calibri"/>
                <a:ea typeface="Calibri"/>
                <a:cs typeface="Calibri"/>
                <a:sym typeface="Calibri"/>
              </a:rPr>
              <a:t>Les avantages</a:t>
            </a:r>
            <a:endParaRPr sz="2800" kern="0" dirty="0">
              <a:solidFill>
                <a:srgbClr val="002060"/>
              </a:solidFill>
              <a:latin typeface="Calibri"/>
              <a:ea typeface="Calibri"/>
              <a:cs typeface="Calibri"/>
              <a:sym typeface="Calibri"/>
            </a:endParaRPr>
          </a:p>
          <a:p>
            <a:pPr marL="342900" indent="-342900" fontAlgn="auto">
              <a:lnSpc>
                <a:spcPct val="150000"/>
              </a:lnSpc>
              <a:spcBef>
                <a:spcPts val="0"/>
              </a:spcBef>
              <a:spcAft>
                <a:spcPts val="0"/>
              </a:spcAft>
              <a:buClr>
                <a:schemeClr val="accent3"/>
              </a:buClr>
              <a:buSzPts val="2000"/>
              <a:buFont typeface="Arial"/>
              <a:buChar char="•"/>
              <a:defRPr/>
            </a:pPr>
            <a:r>
              <a:rPr lang="fr-CA" sz="2000" kern="0" dirty="0">
                <a:solidFill>
                  <a:schemeClr val="dk1"/>
                </a:solidFill>
                <a:latin typeface="Calibri"/>
                <a:ea typeface="Calibri"/>
                <a:cs typeface="Calibri"/>
                <a:sym typeface="Calibri"/>
              </a:rPr>
              <a:t>Réduction du stress chez les occupants</a:t>
            </a:r>
            <a:endParaRPr kern="0" dirty="0">
              <a:latin typeface="Arial"/>
              <a:ea typeface="Arial"/>
              <a:cs typeface="Arial"/>
              <a:sym typeface="Arial"/>
            </a:endParaRPr>
          </a:p>
          <a:p>
            <a:pPr marL="342900" indent="-342900" fontAlgn="auto">
              <a:lnSpc>
                <a:spcPct val="150000"/>
              </a:lnSpc>
              <a:spcBef>
                <a:spcPts val="0"/>
              </a:spcBef>
              <a:spcAft>
                <a:spcPts val="0"/>
              </a:spcAft>
              <a:buClr>
                <a:schemeClr val="accent3"/>
              </a:buClr>
              <a:buSzPts val="2000"/>
              <a:buFont typeface="Arial"/>
              <a:buChar char="•"/>
              <a:defRPr/>
            </a:pPr>
            <a:r>
              <a:rPr lang="fr-CA" sz="2000" kern="0" dirty="0">
                <a:solidFill>
                  <a:schemeClr val="dk1"/>
                </a:solidFill>
                <a:latin typeface="Calibri"/>
                <a:ea typeface="Calibri"/>
                <a:cs typeface="Calibri"/>
                <a:sym typeface="Calibri"/>
              </a:rPr>
              <a:t>Diminuer les risques de chutes et de blessures</a:t>
            </a:r>
            <a:endParaRPr kern="0" dirty="0">
              <a:latin typeface="Arial"/>
              <a:ea typeface="Arial"/>
              <a:cs typeface="Arial"/>
              <a:sym typeface="Arial"/>
            </a:endParaRPr>
          </a:p>
          <a:p>
            <a:pPr marL="342900" indent="-342900" fontAlgn="auto">
              <a:lnSpc>
                <a:spcPct val="150000"/>
              </a:lnSpc>
              <a:spcBef>
                <a:spcPts val="0"/>
              </a:spcBef>
              <a:spcAft>
                <a:spcPts val="0"/>
              </a:spcAft>
              <a:buClr>
                <a:schemeClr val="accent3"/>
              </a:buClr>
              <a:buSzPts val="2000"/>
              <a:buFont typeface="Arial"/>
              <a:buChar char="•"/>
              <a:defRPr/>
            </a:pPr>
            <a:r>
              <a:rPr lang="fr-CA" sz="2000" kern="0" dirty="0">
                <a:solidFill>
                  <a:schemeClr val="dk1"/>
                </a:solidFill>
                <a:latin typeface="Calibri"/>
                <a:ea typeface="Calibri"/>
                <a:cs typeface="Calibri"/>
                <a:sym typeface="Calibri"/>
              </a:rPr>
              <a:t>Faciliter les interventions</a:t>
            </a:r>
            <a:endParaRPr kern="0" dirty="0">
              <a:latin typeface="Arial"/>
              <a:ea typeface="Arial"/>
              <a:cs typeface="Arial"/>
              <a:sym typeface="Arial"/>
            </a:endParaRPr>
          </a:p>
          <a:p>
            <a:pPr marL="342900" indent="-342900" fontAlgn="auto">
              <a:lnSpc>
                <a:spcPct val="150000"/>
              </a:lnSpc>
              <a:spcBef>
                <a:spcPts val="0"/>
              </a:spcBef>
              <a:spcAft>
                <a:spcPts val="0"/>
              </a:spcAft>
              <a:buClr>
                <a:schemeClr val="accent3"/>
              </a:buClr>
              <a:buSzPts val="2000"/>
              <a:buFont typeface="Arial"/>
              <a:buChar char="•"/>
              <a:defRPr/>
            </a:pPr>
            <a:r>
              <a:rPr lang="fr-CA" sz="2000" kern="0" dirty="0">
                <a:solidFill>
                  <a:schemeClr val="dk1"/>
                </a:solidFill>
                <a:latin typeface="Calibri"/>
                <a:ea typeface="Calibri"/>
                <a:cs typeface="Calibri"/>
                <a:sym typeface="Calibri"/>
              </a:rPr>
              <a:t>La programmation du système d’alarme évite les évacuations non souhaitées</a:t>
            </a:r>
            <a:endParaRPr sz="2000" kern="0"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8"/>
                                        </p:tgtEl>
                                        <p:attrNameLst>
                                          <p:attrName>style.visibility</p:attrName>
                                        </p:attrNameLst>
                                      </p:cBhvr>
                                      <p:to>
                                        <p:strVal val="visible"/>
                                      </p:to>
                                    </p:set>
                                    <p:animEffect transition="in" filter="fade">
                                      <p:cBhvr>
                                        <p:cTn id="7" dur="500"/>
                                        <p:tgtEl>
                                          <p:spTgt spid="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Google Shape;364;p26"/>
          <p:cNvSpPr txBox="1">
            <a:spLocks noGrp="1"/>
          </p:cNvSpPr>
          <p:nvPr>
            <p:ph type="title"/>
          </p:nvPr>
        </p:nvSpPr>
        <p:spPr/>
        <p:txBody>
          <a:bodyPr>
            <a:normAutofit fontScale="90000"/>
          </a:bodyPr>
          <a:lstStyle/>
          <a:p>
            <a:pPr eaLnBrk="1" fontAlgn="auto" hangingPunct="1">
              <a:buFont typeface="Arial"/>
              <a:buNone/>
              <a:defRPr/>
            </a:pPr>
            <a:r>
              <a:rPr lang="fr-CA" sz="3600" b="1">
                <a:solidFill>
                  <a:srgbClr val="C00000"/>
                </a:solidFill>
                <a:latin typeface="Calibri"/>
                <a:ea typeface="Calibri"/>
                <a:cs typeface="Calibri"/>
                <a:sym typeface="Calibri"/>
              </a:rPr>
              <a:t>Mme Hélène Rowley Hotte Duceppe</a:t>
            </a:r>
            <a:endParaRPr sz="3600" b="1">
              <a:solidFill>
                <a:schemeClr val="dk1"/>
              </a:solidFill>
              <a:latin typeface="Calibri"/>
              <a:ea typeface="Calibri"/>
              <a:cs typeface="Calibri"/>
              <a:sym typeface="Calibri"/>
            </a:endParaRPr>
          </a:p>
        </p:txBody>
      </p:sp>
      <p:sp>
        <p:nvSpPr>
          <p:cNvPr id="76802" name="Google Shape;365;p26"/>
          <p:cNvSpPr>
            <a:spLocks noGrp="1"/>
          </p:cNvSpPr>
          <p:nvPr>
            <p:ph type="sldNum" sz="quarter" idx="10"/>
          </p:nvPr>
        </p:nvSpPr>
        <p:spPr>
          <a:xfrm>
            <a:off x="0" y="0"/>
            <a:ext cx="0" cy="0"/>
          </a:xfrm>
          <a:noFill/>
        </p:spPr>
        <p:txBody>
          <a:bodyPr anchor="t"/>
          <a:lstStyle/>
          <a:p>
            <a:pPr algn="l"/>
            <a:r>
              <a:rPr lang="fr-CA" sz="1800">
                <a:solidFill>
                  <a:srgbClr val="2D2E83"/>
                </a:solidFill>
                <a:latin typeface="Arial" charset="0"/>
                <a:cs typeface="Arial" charset="0"/>
                <a:sym typeface="Arial" charset="0"/>
              </a:rPr>
              <a:t>            </a:t>
            </a:r>
            <a:endParaRPr lang="fr-FR"/>
          </a:p>
        </p:txBody>
      </p:sp>
      <p:pic>
        <p:nvPicPr>
          <p:cNvPr id="76803" name="Google Shape;366;p26" descr="https://images.lpcdn.ca/924x615/201901/22/1608121-helene-rowley-hotte-avec-fils.jpg"/>
          <p:cNvPicPr preferRelativeResize="0">
            <a:picLocks noChangeAspect="1" noChangeArrowheads="1"/>
          </p:cNvPicPr>
          <p:nvPr/>
        </p:nvPicPr>
        <p:blipFill>
          <a:blip r:embed="rId3"/>
          <a:srcRect/>
          <a:stretch>
            <a:fillRect/>
          </a:stretch>
        </p:blipFill>
        <p:spPr bwMode="auto">
          <a:xfrm>
            <a:off x="817563" y="1849438"/>
            <a:ext cx="5278437" cy="3516312"/>
          </a:xfrm>
          <a:prstGeom prst="rect">
            <a:avLst/>
          </a:prstGeom>
          <a:ln>
            <a:noFill/>
          </a:ln>
          <a:effectLst>
            <a:outerShdw blurRad="292100" dist="139700" dir="2700000" algn="tl" rotWithShape="0">
              <a:srgbClr val="333333">
                <a:alpha val="65000"/>
              </a:srgbClr>
            </a:outerShdw>
          </a:effectLst>
        </p:spPr>
      </p:pic>
      <p:sp>
        <p:nvSpPr>
          <p:cNvPr id="76804" name="Google Shape;367;p26"/>
          <p:cNvSpPr txBox="1">
            <a:spLocks noChangeArrowheads="1"/>
          </p:cNvSpPr>
          <p:nvPr/>
        </p:nvSpPr>
        <p:spPr bwMode="auto">
          <a:xfrm>
            <a:off x="817563" y="5365750"/>
            <a:ext cx="3151187" cy="277813"/>
          </a:xfrm>
          <a:prstGeom prst="rect">
            <a:avLst/>
          </a:prstGeom>
          <a:noFill/>
          <a:ln w="9525">
            <a:noFill/>
            <a:miter lim="800000"/>
            <a:headEnd/>
            <a:tailEnd/>
          </a:ln>
        </p:spPr>
        <p:txBody>
          <a:bodyPr lIns="91425" tIns="45700" rIns="91425" bIns="45700">
            <a:spAutoFit/>
          </a:bodyPr>
          <a:lstStyle/>
          <a:p>
            <a:pPr>
              <a:buClr>
                <a:srgbClr val="000000"/>
              </a:buClr>
              <a:buFont typeface="Arial" charset="0"/>
              <a:buNone/>
            </a:pPr>
            <a:r>
              <a:rPr lang="fr-CA" sz="1200">
                <a:solidFill>
                  <a:srgbClr val="2D2E83"/>
                </a:solidFill>
              </a:rPr>
              <a:t>PHOTO BERNARD BRAULT, ARCHIVES LA PRESSE</a:t>
            </a:r>
            <a:endParaRPr lang="fr-FR" sz="1200">
              <a:solidFill>
                <a:srgbClr val="2D2E83"/>
              </a:solidFill>
            </a:endParaRPr>
          </a:p>
        </p:txBody>
      </p:sp>
      <p:pic>
        <p:nvPicPr>
          <p:cNvPr id="368" name="Google Shape;368;p26"/>
          <p:cNvPicPr preferRelativeResize="0">
            <a:picLocks noGrp="1" noChangeAspect="1" noChangeArrowheads="1"/>
          </p:cNvPicPr>
          <p:nvPr>
            <p:ph type="body" idx="1"/>
          </p:nvPr>
        </p:nvPicPr>
        <p:blipFill>
          <a:blip r:embed="rId4"/>
          <a:srcRect/>
          <a:stretch>
            <a:fillRect/>
          </a:stretch>
        </p:blipFill>
        <p:spPr>
          <a:xfrm>
            <a:off x="966788" y="1244600"/>
            <a:ext cx="609600" cy="609600"/>
          </a:xfrm>
        </p:spPr>
      </p:pic>
      <p:pic>
        <p:nvPicPr>
          <p:cNvPr id="76806" name="Google Shape;369;p26" descr="Une image contenant texte, bâtiment, extérieur, villégiature&#10;&#10;Description générée automatiquement"/>
          <p:cNvPicPr preferRelativeResize="0">
            <a:picLocks noChangeAspect="1" noChangeArrowheads="1"/>
          </p:cNvPicPr>
          <p:nvPr/>
        </p:nvPicPr>
        <p:blipFill>
          <a:blip r:embed="rId5"/>
          <a:srcRect/>
          <a:stretch>
            <a:fillRect/>
          </a:stretch>
        </p:blipFill>
        <p:spPr bwMode="auto">
          <a:xfrm>
            <a:off x="6560127" y="1849437"/>
            <a:ext cx="4359063" cy="351631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8"/>
                                        </p:tgtEl>
                                        <p:attrNameLst>
                                          <p:attrName>style.visibility</p:attrName>
                                        </p:attrNameLst>
                                      </p:cBhvr>
                                      <p:to>
                                        <p:strVal val="visible"/>
                                      </p:to>
                                    </p:set>
                                    <p:animEffect transition="in" filter="fade">
                                      <p:cBhvr>
                                        <p:cTn id="7" dur="5000"/>
                                        <p:tgtEl>
                                          <p:spTgt spid="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Google Shape;375;p27"/>
          <p:cNvSpPr txBox="1">
            <a:spLocks noGrp="1"/>
          </p:cNvSpPr>
          <p:nvPr>
            <p:ph type="title"/>
          </p:nvPr>
        </p:nvSpPr>
        <p:spPr/>
        <p:txBody>
          <a:bodyPr>
            <a:normAutofit fontScale="90000"/>
          </a:bodyPr>
          <a:lstStyle/>
          <a:p>
            <a:pPr eaLnBrk="1" fontAlgn="auto" hangingPunct="1">
              <a:buFont typeface="Arial"/>
              <a:buNone/>
              <a:defRPr/>
            </a:pPr>
            <a:r>
              <a:rPr lang="fr-CA" sz="3600" b="1">
                <a:solidFill>
                  <a:srgbClr val="C00000"/>
                </a:solidFill>
                <a:latin typeface="Calibri"/>
                <a:ea typeface="Calibri"/>
                <a:cs typeface="Calibri"/>
                <a:sym typeface="Calibri"/>
              </a:rPr>
              <a:t>RAPPORT DU CORONER</a:t>
            </a:r>
            <a:endParaRPr sz="3600" b="1">
              <a:solidFill>
                <a:schemeClr val="dk1"/>
              </a:solidFill>
              <a:latin typeface="Calibri"/>
              <a:ea typeface="Calibri"/>
              <a:cs typeface="Calibri"/>
              <a:sym typeface="Calibri"/>
            </a:endParaRPr>
          </a:p>
        </p:txBody>
      </p:sp>
      <p:sp>
        <p:nvSpPr>
          <p:cNvPr id="78850" name="Google Shape;376;p27"/>
          <p:cNvSpPr>
            <a:spLocks noGrp="1"/>
          </p:cNvSpPr>
          <p:nvPr>
            <p:ph type="sldNum" sz="quarter" idx="10"/>
          </p:nvPr>
        </p:nvSpPr>
        <p:spPr>
          <a:xfrm>
            <a:off x="0" y="0"/>
            <a:ext cx="0" cy="0"/>
          </a:xfrm>
          <a:noFill/>
        </p:spPr>
        <p:txBody>
          <a:bodyPr anchor="t"/>
          <a:lstStyle/>
          <a:p>
            <a:pPr algn="l"/>
            <a:r>
              <a:rPr lang="fr-CA" sz="1800">
                <a:solidFill>
                  <a:srgbClr val="2D2E83"/>
                </a:solidFill>
                <a:latin typeface="Arial" charset="0"/>
                <a:cs typeface="Arial" charset="0"/>
                <a:sym typeface="Arial" charset="0"/>
              </a:rPr>
              <a:t>  </a:t>
            </a:r>
            <a:endParaRPr lang="fr-FR"/>
          </a:p>
        </p:txBody>
      </p:sp>
      <p:pic>
        <p:nvPicPr>
          <p:cNvPr id="78851" name="Google Shape;377;p27"/>
          <p:cNvPicPr preferRelativeResize="0">
            <a:picLocks noChangeAspect="1" noChangeArrowheads="1"/>
          </p:cNvPicPr>
          <p:nvPr/>
        </p:nvPicPr>
        <p:blipFill>
          <a:blip r:embed="rId3"/>
          <a:srcRect/>
          <a:stretch>
            <a:fillRect/>
          </a:stretch>
        </p:blipFill>
        <p:spPr bwMode="auto">
          <a:xfrm>
            <a:off x="3709987" y="1472478"/>
            <a:ext cx="4772025" cy="458946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Google Shape;383;p28"/>
          <p:cNvSpPr txBox="1">
            <a:spLocks noGrp="1"/>
          </p:cNvSpPr>
          <p:nvPr>
            <p:ph type="title"/>
          </p:nvPr>
        </p:nvSpPr>
        <p:spPr/>
        <p:txBody>
          <a:bodyPr>
            <a:normAutofit fontScale="90000"/>
          </a:bodyPr>
          <a:lstStyle/>
          <a:p>
            <a:pPr eaLnBrk="1" fontAlgn="auto" hangingPunct="1">
              <a:buFont typeface="Arial"/>
              <a:buNone/>
              <a:defRPr/>
            </a:pPr>
            <a:r>
              <a:rPr lang="fr-CA" sz="3600" b="1">
                <a:solidFill>
                  <a:srgbClr val="C00000"/>
                </a:solidFill>
                <a:latin typeface="Calibri"/>
                <a:ea typeface="Calibri"/>
                <a:cs typeface="Calibri"/>
                <a:sym typeface="Calibri"/>
              </a:rPr>
              <a:t>RAPPORT DU CORONER</a:t>
            </a:r>
            <a:endParaRPr sz="3600" b="1">
              <a:solidFill>
                <a:schemeClr val="dk1"/>
              </a:solidFill>
              <a:latin typeface="Calibri"/>
              <a:ea typeface="Calibri"/>
              <a:cs typeface="Calibri"/>
              <a:sym typeface="Calibri"/>
            </a:endParaRPr>
          </a:p>
        </p:txBody>
      </p:sp>
      <p:sp>
        <p:nvSpPr>
          <p:cNvPr id="384" name="Google Shape;384;p28"/>
          <p:cNvSpPr txBox="1">
            <a:spLocks noGrp="1"/>
          </p:cNvSpPr>
          <p:nvPr>
            <p:ph type="body" idx="1"/>
          </p:nvPr>
        </p:nvSpPr>
        <p:spPr/>
        <p:txBody>
          <a:bodyPr>
            <a:normAutofit/>
          </a:bodyPr>
          <a:lstStyle/>
          <a:p>
            <a:pPr marL="0" indent="0" eaLnBrk="1" fontAlgn="auto" hangingPunct="1">
              <a:spcBef>
                <a:spcPts val="0"/>
              </a:spcBef>
              <a:buClr>
                <a:srgbClr val="B8E6F2"/>
              </a:buClr>
              <a:buSzPts val="2400"/>
              <a:buFont typeface="Arial"/>
              <a:buNone/>
              <a:defRPr/>
            </a:pPr>
            <a:r>
              <a:rPr lang="fr-CA" sz="2400" b="1" dirty="0">
                <a:solidFill>
                  <a:srgbClr val="C00000"/>
                </a:solidFill>
                <a:latin typeface="Calibri"/>
                <a:ea typeface="Calibri"/>
                <a:cs typeface="Calibri"/>
                <a:sym typeface="Calibri"/>
              </a:rPr>
              <a:t>Sept</a:t>
            </a:r>
            <a:r>
              <a:rPr lang="fr-CA" sz="2400" b="1" dirty="0">
                <a:solidFill>
                  <a:schemeClr val="dk1"/>
                </a:solidFill>
                <a:latin typeface="Calibri"/>
                <a:ea typeface="Calibri"/>
                <a:cs typeface="Calibri"/>
                <a:sym typeface="Calibri"/>
              </a:rPr>
              <a:t> </a:t>
            </a:r>
            <a:r>
              <a:rPr lang="fr-CA" sz="2400" b="1" dirty="0">
                <a:solidFill>
                  <a:srgbClr val="C00000"/>
                </a:solidFill>
                <a:latin typeface="Calibri"/>
                <a:ea typeface="Calibri"/>
                <a:cs typeface="Calibri"/>
                <a:sym typeface="Calibri"/>
              </a:rPr>
              <a:t>mesures</a:t>
            </a:r>
            <a:r>
              <a:rPr lang="fr-CA" sz="2400" b="1" dirty="0">
                <a:solidFill>
                  <a:schemeClr val="dk1"/>
                </a:solidFill>
                <a:latin typeface="Calibri"/>
                <a:ea typeface="Calibri"/>
                <a:cs typeface="Calibri"/>
                <a:sym typeface="Calibri"/>
              </a:rPr>
              <a:t> de prévention proposées à la résidence, dont :</a:t>
            </a:r>
            <a:endParaRPr sz="2800" dirty="0">
              <a:solidFill>
                <a:schemeClr val="dk1"/>
              </a:solidFill>
              <a:latin typeface="Calibri"/>
              <a:ea typeface="Calibri"/>
              <a:cs typeface="Calibri"/>
              <a:sym typeface="Calibri"/>
            </a:endParaRPr>
          </a:p>
          <a:p>
            <a:pPr marL="0" indent="0" eaLnBrk="1" fontAlgn="auto" hangingPunct="1">
              <a:buClr>
                <a:srgbClr val="B8E6F2"/>
              </a:buClr>
              <a:buSzPts val="2400"/>
              <a:buFont typeface="Arial"/>
              <a:buNone/>
              <a:defRPr/>
            </a:pPr>
            <a:endParaRPr sz="2400" b="1" dirty="0">
              <a:solidFill>
                <a:schemeClr val="dk1"/>
              </a:solidFill>
              <a:latin typeface="Calibri"/>
              <a:ea typeface="Calibri"/>
              <a:cs typeface="Calibri"/>
              <a:sym typeface="Calibri"/>
            </a:endParaRPr>
          </a:p>
          <a:p>
            <a:pPr marL="228600" indent="-228600" eaLnBrk="1" fontAlgn="auto" hangingPunct="1">
              <a:lnSpc>
                <a:spcPct val="100000"/>
              </a:lnSpc>
              <a:buClr>
                <a:srgbClr val="B8E6F2"/>
              </a:buClr>
              <a:buSzPts val="2400"/>
              <a:buFont typeface="Arial"/>
              <a:buChar char="•"/>
              <a:defRPr/>
            </a:pPr>
            <a:r>
              <a:rPr lang="fr-CA" sz="2400" dirty="0">
                <a:solidFill>
                  <a:schemeClr val="dk1"/>
                </a:solidFill>
                <a:latin typeface="Calibri"/>
                <a:ea typeface="Calibri"/>
                <a:cs typeface="Calibri"/>
                <a:sym typeface="Calibri"/>
              </a:rPr>
              <a:t>Tournée visuelle des cages d’escalier et à l’extérieur du bâtiment à chaque déclenchement de l'alarme incendie</a:t>
            </a:r>
            <a:endParaRPr sz="2800" dirty="0">
              <a:solidFill>
                <a:schemeClr val="dk1"/>
              </a:solidFill>
              <a:latin typeface="Calibri"/>
              <a:ea typeface="Calibri"/>
              <a:cs typeface="Calibri"/>
              <a:sym typeface="Calibri"/>
            </a:endParaRPr>
          </a:p>
          <a:p>
            <a:pPr marL="228600" indent="-228600" eaLnBrk="1" fontAlgn="auto" hangingPunct="1">
              <a:lnSpc>
                <a:spcPct val="100000"/>
              </a:lnSpc>
              <a:buClr>
                <a:srgbClr val="B8E6F2"/>
              </a:buClr>
              <a:buSzPts val="2400"/>
              <a:buFont typeface="Arial"/>
              <a:buChar char="•"/>
              <a:defRPr/>
            </a:pPr>
            <a:r>
              <a:rPr lang="fr-CA" sz="2400" dirty="0">
                <a:solidFill>
                  <a:schemeClr val="dk1"/>
                </a:solidFill>
                <a:latin typeface="Calibri"/>
                <a:ea typeface="Calibri"/>
                <a:cs typeface="Calibri"/>
                <a:sym typeface="Calibri"/>
              </a:rPr>
              <a:t>Décompte des résidents des 3 tours lors du déclenchement de l’alarme incendie</a:t>
            </a:r>
            <a:endParaRPr sz="2800" dirty="0">
              <a:solidFill>
                <a:schemeClr val="dk1"/>
              </a:solidFill>
              <a:latin typeface="Calibri"/>
              <a:ea typeface="Calibri"/>
              <a:cs typeface="Calibri"/>
              <a:sym typeface="Calibri"/>
            </a:endParaRPr>
          </a:p>
          <a:p>
            <a:pPr marL="228600" indent="-228600" eaLnBrk="1" fontAlgn="auto" hangingPunct="1">
              <a:lnSpc>
                <a:spcPct val="100000"/>
              </a:lnSpc>
              <a:buClr>
                <a:srgbClr val="B8E6F2"/>
              </a:buClr>
              <a:buSzPts val="2400"/>
              <a:buFont typeface="Arial"/>
              <a:buChar char="•"/>
              <a:defRPr/>
            </a:pPr>
            <a:r>
              <a:rPr lang="fr-CA" sz="2400" dirty="0">
                <a:solidFill>
                  <a:schemeClr val="dk1"/>
                </a:solidFill>
                <a:latin typeface="Calibri"/>
                <a:ea typeface="Calibri"/>
                <a:cs typeface="Calibri"/>
                <a:sym typeface="Calibri"/>
              </a:rPr>
              <a:t>Désignation d’une personne dont le principal mandat est la sécurité des lieux et surveillance des caméras</a:t>
            </a:r>
            <a:endParaRPr sz="2800" dirty="0">
              <a:solidFill>
                <a:schemeClr val="dk1"/>
              </a:solidFill>
              <a:latin typeface="Calibri"/>
              <a:ea typeface="Calibri"/>
              <a:cs typeface="Calibri"/>
              <a:sym typeface="Calibri"/>
            </a:endParaRPr>
          </a:p>
          <a:p>
            <a:pPr marL="228600" indent="-228600" eaLnBrk="1" fontAlgn="auto" hangingPunct="1">
              <a:lnSpc>
                <a:spcPct val="100000"/>
              </a:lnSpc>
              <a:buClr>
                <a:srgbClr val="B8E6F2"/>
              </a:buClr>
              <a:buSzPts val="2400"/>
              <a:buFont typeface="Arial"/>
              <a:buChar char="•"/>
              <a:defRPr/>
            </a:pPr>
            <a:r>
              <a:rPr lang="fr-CA" sz="2400" dirty="0">
                <a:solidFill>
                  <a:schemeClr val="dk1"/>
                </a:solidFill>
                <a:latin typeface="Calibri"/>
                <a:ea typeface="Calibri"/>
                <a:cs typeface="Calibri"/>
                <a:sym typeface="Calibri"/>
              </a:rPr>
              <a:t>Fiche médicale à jour reflétant la situation réelle et le bon code de couleur de chaque résident.</a:t>
            </a:r>
            <a:endParaRPr sz="2800" dirty="0">
              <a:solidFill>
                <a:schemeClr val="dk1"/>
              </a:solidFill>
              <a:latin typeface="Calibri"/>
              <a:ea typeface="Calibri"/>
              <a:cs typeface="Calibri"/>
              <a:sym typeface="Calibri"/>
            </a:endParaRPr>
          </a:p>
        </p:txBody>
      </p:sp>
      <p:sp>
        <p:nvSpPr>
          <p:cNvPr id="80899" name="Google Shape;385;p28"/>
          <p:cNvSpPr>
            <a:spLocks noGrp="1"/>
          </p:cNvSpPr>
          <p:nvPr>
            <p:ph type="sldNum" sz="quarter" idx="10"/>
          </p:nvPr>
        </p:nvSpPr>
        <p:spPr>
          <a:xfrm>
            <a:off x="0" y="0"/>
            <a:ext cx="0" cy="0"/>
          </a:xfrm>
          <a:noFill/>
        </p:spPr>
        <p:txBody>
          <a:bodyPr anchor="t"/>
          <a:lstStyle/>
          <a:p>
            <a:pPr algn="l"/>
            <a:r>
              <a:rPr lang="fr-CA" sz="1800">
                <a:solidFill>
                  <a:srgbClr val="2D2E83"/>
                </a:solidFill>
                <a:latin typeface="Arial" charset="0"/>
                <a:cs typeface="Arial" charset="0"/>
                <a:sym typeface="Arial" charset="0"/>
              </a:rPr>
              <a:t>   </a:t>
            </a:r>
            <a:endParaRPr lang="fr-F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Google Shape;399;p30"/>
          <p:cNvSpPr txBox="1">
            <a:spLocks noGrp="1"/>
          </p:cNvSpPr>
          <p:nvPr>
            <p:ph type="title"/>
          </p:nvPr>
        </p:nvSpPr>
        <p:spPr>
          <a:xfrm>
            <a:off x="288925" y="211138"/>
            <a:ext cx="7710488" cy="1081087"/>
          </a:xfrm>
        </p:spPr>
        <p:txBody>
          <a:bodyPr/>
          <a:lstStyle/>
          <a:p>
            <a:pPr eaLnBrk="1" hangingPunct="1">
              <a:spcBef>
                <a:spcPct val="0"/>
              </a:spcBef>
              <a:spcAft>
                <a:spcPct val="0"/>
              </a:spcAft>
            </a:pPr>
            <a:r>
              <a:rPr lang="fr-CA" b="1">
                <a:solidFill>
                  <a:srgbClr val="C00000"/>
                </a:solidFill>
                <a:latin typeface="Calibri" pitchFamily="34" charset="0"/>
                <a:cs typeface="Calibri" pitchFamily="34" charset="0"/>
                <a:sym typeface="Calibri" pitchFamily="34" charset="0"/>
              </a:rPr>
              <a:t>Fiche 3E La réintégration</a:t>
            </a:r>
            <a:r>
              <a:rPr lang="fr-CA" b="1">
                <a:solidFill>
                  <a:srgbClr val="3D4454"/>
                </a:solidFill>
                <a:latin typeface="Corben"/>
                <a:ea typeface="Corben"/>
                <a:cs typeface="Corben"/>
                <a:sym typeface="Corben"/>
              </a:rPr>
              <a:t/>
            </a:r>
            <a:br>
              <a:rPr lang="fr-CA" b="1">
                <a:solidFill>
                  <a:srgbClr val="3D4454"/>
                </a:solidFill>
                <a:latin typeface="Corben"/>
                <a:ea typeface="Corben"/>
                <a:cs typeface="Corben"/>
                <a:sym typeface="Corben"/>
              </a:rPr>
            </a:br>
            <a:endParaRPr lang="fr-FR" b="1">
              <a:latin typeface="Corben"/>
              <a:ea typeface="Corben"/>
              <a:cs typeface="Corben"/>
              <a:sym typeface="Corben"/>
            </a:endParaRPr>
          </a:p>
        </p:txBody>
      </p:sp>
      <p:sp>
        <p:nvSpPr>
          <p:cNvPr id="84994" name="Google Shape;400;p30"/>
          <p:cNvSpPr txBox="1">
            <a:spLocks noChangeArrowheads="1"/>
          </p:cNvSpPr>
          <p:nvPr/>
        </p:nvSpPr>
        <p:spPr bwMode="auto">
          <a:xfrm>
            <a:off x="1122363" y="1292225"/>
            <a:ext cx="4641850" cy="4310063"/>
          </a:xfrm>
          <a:prstGeom prst="rect">
            <a:avLst/>
          </a:prstGeom>
          <a:noFill/>
          <a:ln w="9525">
            <a:noFill/>
            <a:miter lim="800000"/>
            <a:headEnd/>
            <a:tailEnd/>
          </a:ln>
        </p:spPr>
        <p:txBody>
          <a:bodyPr lIns="91425" tIns="45700" rIns="91425" bIns="45700" anchor="b"/>
          <a:lstStyle/>
          <a:p>
            <a:pPr>
              <a:lnSpc>
                <a:spcPct val="90000"/>
              </a:lnSpc>
              <a:buClr>
                <a:srgbClr val="000000"/>
              </a:buClr>
              <a:buFont typeface="Arial" charset="0"/>
              <a:buNone/>
            </a:pPr>
            <a:r>
              <a:rPr lang="fr-CA" sz="2000" b="1">
                <a:solidFill>
                  <a:srgbClr val="FF0000"/>
                </a:solidFill>
                <a:latin typeface="Corben"/>
                <a:ea typeface="Corben"/>
                <a:cs typeface="Corben"/>
                <a:sym typeface="Corben"/>
              </a:rPr>
              <a:t/>
            </a:r>
            <a:br>
              <a:rPr lang="fr-CA" sz="2000" b="1">
                <a:solidFill>
                  <a:srgbClr val="FF0000"/>
                </a:solidFill>
                <a:latin typeface="Corben"/>
                <a:ea typeface="Corben"/>
                <a:cs typeface="Corben"/>
                <a:sym typeface="Corben"/>
              </a:rPr>
            </a:br>
            <a:endParaRPr lang="fr-FR" sz="2000" b="1">
              <a:solidFill>
                <a:srgbClr val="FF0000"/>
              </a:solidFill>
              <a:latin typeface="Corben"/>
              <a:ea typeface="Corben"/>
              <a:cs typeface="Corben"/>
              <a:sym typeface="Corben"/>
            </a:endParaRPr>
          </a:p>
        </p:txBody>
      </p:sp>
      <p:pic>
        <p:nvPicPr>
          <p:cNvPr id="84995" name="Google Shape;401;p30"/>
          <p:cNvPicPr preferRelativeResize="0">
            <a:picLocks noChangeAspect="1" noChangeArrowheads="1"/>
          </p:cNvPicPr>
          <p:nvPr/>
        </p:nvPicPr>
        <p:blipFill>
          <a:blip r:embed="rId3"/>
          <a:srcRect/>
          <a:stretch>
            <a:fillRect/>
          </a:stretch>
        </p:blipFill>
        <p:spPr bwMode="auto">
          <a:xfrm>
            <a:off x="8107363" y="1709737"/>
            <a:ext cx="4033008" cy="2914217"/>
          </a:xfrm>
          <a:prstGeom prst="rect">
            <a:avLst/>
          </a:prstGeom>
          <a:noFill/>
          <a:ln w="9525">
            <a:noFill/>
            <a:miter lim="800000"/>
            <a:headEnd/>
            <a:tailEnd/>
          </a:ln>
        </p:spPr>
      </p:pic>
      <p:sp>
        <p:nvSpPr>
          <p:cNvPr id="402" name="Google Shape;402;p30"/>
          <p:cNvSpPr/>
          <p:nvPr/>
        </p:nvSpPr>
        <p:spPr>
          <a:xfrm>
            <a:off x="288926" y="885825"/>
            <a:ext cx="7818438" cy="4924385"/>
          </a:xfrm>
          <a:prstGeom prst="rect">
            <a:avLst/>
          </a:prstGeom>
          <a:noFill/>
          <a:ln>
            <a:noFill/>
          </a:ln>
        </p:spPr>
        <p:txBody>
          <a:bodyPr spcFirstLastPara="1" wrap="square" lIns="91425" tIns="45700" rIns="91425" bIns="45700">
            <a:spAutoFit/>
          </a:bodyPr>
          <a:lstStyle/>
          <a:p>
            <a:pPr marL="342900" indent="-342900" fontAlgn="auto">
              <a:spcBef>
                <a:spcPts val="1000"/>
              </a:spcBef>
              <a:spcAft>
                <a:spcPts val="0"/>
              </a:spcAft>
              <a:buClr>
                <a:schemeClr val="accent3"/>
              </a:buClr>
              <a:buSzPts val="2400"/>
              <a:buFont typeface="Arial" panose="020B0604020202020204" pitchFamily="34" charset="0"/>
              <a:buChar char="•"/>
              <a:defRPr/>
            </a:pPr>
            <a:r>
              <a:rPr lang="fr-CA" sz="2400" kern="0" dirty="0">
                <a:solidFill>
                  <a:schemeClr val="dk1"/>
                </a:solidFill>
                <a:latin typeface="Calibri"/>
                <a:ea typeface="Calibri"/>
                <a:cs typeface="Calibri"/>
                <a:sym typeface="Calibri"/>
              </a:rPr>
              <a:t>Obtenir l’autorisation du service de sécurité incendie pour réintégrer</a:t>
            </a:r>
            <a:endParaRPr kern="0" dirty="0">
              <a:latin typeface="Arial"/>
              <a:ea typeface="Arial"/>
              <a:cs typeface="Arial"/>
              <a:sym typeface="Arial"/>
            </a:endParaRPr>
          </a:p>
          <a:p>
            <a:pPr marL="342900" indent="-342900" fontAlgn="auto">
              <a:spcBef>
                <a:spcPts val="1000"/>
              </a:spcBef>
              <a:spcAft>
                <a:spcPts val="0"/>
              </a:spcAft>
              <a:buClr>
                <a:schemeClr val="accent3"/>
              </a:buClr>
              <a:buSzPts val="2400"/>
              <a:buFont typeface="Arial" panose="020B0604020202020204" pitchFamily="34" charset="0"/>
              <a:buChar char="•"/>
              <a:defRPr/>
            </a:pPr>
            <a:r>
              <a:rPr lang="fr-CA" sz="2400" kern="0" dirty="0">
                <a:solidFill>
                  <a:schemeClr val="dk1"/>
                </a:solidFill>
                <a:latin typeface="Calibri"/>
                <a:ea typeface="Calibri"/>
                <a:cs typeface="Calibri"/>
                <a:sym typeface="Calibri"/>
              </a:rPr>
              <a:t>S’assurer que les équipements du bâtiment sont réactivés (système d’alarme incendie, ascenseurs, dispositifs électromagnétiques)</a:t>
            </a:r>
            <a:endParaRPr kern="0" dirty="0">
              <a:latin typeface="Arial"/>
              <a:ea typeface="Arial"/>
              <a:cs typeface="Arial"/>
              <a:sym typeface="Arial"/>
            </a:endParaRPr>
          </a:p>
          <a:p>
            <a:pPr marL="342900" indent="-342900" fontAlgn="auto">
              <a:spcBef>
                <a:spcPts val="1000"/>
              </a:spcBef>
              <a:spcAft>
                <a:spcPts val="0"/>
              </a:spcAft>
              <a:buClr>
                <a:schemeClr val="accent3"/>
              </a:buClr>
              <a:buSzPts val="2400"/>
              <a:buFont typeface="Arial" panose="020B0604020202020204" pitchFamily="34" charset="0"/>
              <a:buChar char="•"/>
              <a:defRPr/>
            </a:pPr>
            <a:r>
              <a:rPr lang="fr-CA" sz="2400" kern="0" dirty="0">
                <a:solidFill>
                  <a:schemeClr val="dk1"/>
                </a:solidFill>
                <a:latin typeface="Calibri"/>
                <a:ea typeface="Calibri"/>
                <a:cs typeface="Calibri"/>
                <a:sym typeface="Calibri"/>
              </a:rPr>
              <a:t>Vérifier l’ensemble des cages d’escaliers </a:t>
            </a:r>
            <a:endParaRPr kern="0" dirty="0">
              <a:latin typeface="Arial"/>
              <a:ea typeface="Arial"/>
              <a:cs typeface="Arial"/>
              <a:sym typeface="Arial"/>
            </a:endParaRPr>
          </a:p>
          <a:p>
            <a:pPr marL="342900" indent="-342900" fontAlgn="auto">
              <a:spcBef>
                <a:spcPts val="1000"/>
              </a:spcBef>
              <a:spcAft>
                <a:spcPts val="0"/>
              </a:spcAft>
              <a:buClr>
                <a:schemeClr val="accent3"/>
              </a:buClr>
              <a:buSzPts val="2400"/>
              <a:buFont typeface="Arial" panose="020B0604020202020204" pitchFamily="34" charset="0"/>
              <a:buChar char="•"/>
              <a:defRPr/>
            </a:pPr>
            <a:r>
              <a:rPr lang="fr-CA" sz="2400" kern="0" dirty="0">
                <a:solidFill>
                  <a:schemeClr val="dk1"/>
                </a:solidFill>
                <a:latin typeface="Calibri"/>
                <a:ea typeface="Calibri"/>
                <a:cs typeface="Calibri"/>
                <a:sym typeface="Calibri"/>
              </a:rPr>
              <a:t>Faire une ronde de vérification autour du bâtiment</a:t>
            </a:r>
            <a:endParaRPr kern="0" dirty="0">
              <a:latin typeface="Arial"/>
              <a:ea typeface="Arial"/>
              <a:cs typeface="Arial"/>
              <a:sym typeface="Arial"/>
            </a:endParaRPr>
          </a:p>
          <a:p>
            <a:pPr marL="342900" indent="-342900" fontAlgn="auto">
              <a:spcBef>
                <a:spcPts val="1000"/>
              </a:spcBef>
              <a:spcAft>
                <a:spcPts val="0"/>
              </a:spcAft>
              <a:buClr>
                <a:schemeClr val="accent3"/>
              </a:buClr>
              <a:buSzPts val="2400"/>
              <a:buFont typeface="Arial" panose="020B0604020202020204" pitchFamily="34" charset="0"/>
              <a:buChar char="•"/>
              <a:defRPr/>
            </a:pPr>
            <a:r>
              <a:rPr lang="fr-CA" sz="2400" kern="0" dirty="0">
                <a:solidFill>
                  <a:schemeClr val="dk1"/>
                </a:solidFill>
                <a:latin typeface="Calibri"/>
                <a:ea typeface="Calibri"/>
                <a:cs typeface="Calibri"/>
                <a:sym typeface="Calibri"/>
              </a:rPr>
              <a:t>Vérifier le système de caméras, que personne n’a été oublié</a:t>
            </a:r>
            <a:endParaRPr kern="0" dirty="0">
              <a:latin typeface="Arial"/>
              <a:ea typeface="Arial"/>
              <a:cs typeface="Arial"/>
              <a:sym typeface="Arial"/>
            </a:endParaRPr>
          </a:p>
          <a:p>
            <a:pPr marL="342900" indent="-342900" fontAlgn="auto">
              <a:spcBef>
                <a:spcPts val="1000"/>
              </a:spcBef>
              <a:spcAft>
                <a:spcPts val="0"/>
              </a:spcAft>
              <a:buClr>
                <a:schemeClr val="accent3"/>
              </a:buClr>
              <a:buSzPts val="2400"/>
              <a:buFont typeface="Arial" panose="020B0604020202020204" pitchFamily="34" charset="0"/>
              <a:buChar char="•"/>
              <a:defRPr/>
            </a:pPr>
            <a:r>
              <a:rPr lang="fr-CA" sz="2400" kern="0" dirty="0">
                <a:solidFill>
                  <a:schemeClr val="dk1"/>
                </a:solidFill>
                <a:latin typeface="Calibri"/>
                <a:ea typeface="Calibri"/>
                <a:cs typeface="Calibri"/>
                <a:sym typeface="Calibri"/>
              </a:rPr>
              <a:t>Faire une 2</a:t>
            </a:r>
            <a:r>
              <a:rPr lang="fr-CA" sz="2400" kern="0" baseline="30000" dirty="0">
                <a:solidFill>
                  <a:schemeClr val="dk1"/>
                </a:solidFill>
                <a:latin typeface="Calibri"/>
                <a:ea typeface="Calibri"/>
                <a:cs typeface="Calibri"/>
                <a:sym typeface="Calibri"/>
              </a:rPr>
              <a:t>e</a:t>
            </a:r>
            <a:r>
              <a:rPr lang="fr-CA" sz="2400" kern="0" dirty="0">
                <a:solidFill>
                  <a:schemeClr val="dk1"/>
                </a:solidFill>
                <a:latin typeface="Calibri"/>
                <a:ea typeface="Calibri"/>
                <a:cs typeface="Calibri"/>
                <a:sym typeface="Calibri"/>
              </a:rPr>
              <a:t> ronde de vérification, 20 minutes après la première</a:t>
            </a:r>
            <a:endParaRPr kern="0" dirty="0">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Google Shape;414;p32"/>
          <p:cNvSpPr txBox="1">
            <a:spLocks noGrp="1"/>
          </p:cNvSpPr>
          <p:nvPr>
            <p:ph type="title" idx="4294967295"/>
          </p:nvPr>
        </p:nvSpPr>
        <p:spPr>
          <a:xfrm>
            <a:off x="366713" y="457200"/>
            <a:ext cx="10515600" cy="550863"/>
          </a:xfrm>
        </p:spPr>
        <p:txBody>
          <a:bodyPr/>
          <a:lstStyle/>
          <a:p>
            <a:pPr eaLnBrk="1" hangingPunct="1">
              <a:lnSpc>
                <a:spcPct val="90000"/>
              </a:lnSpc>
              <a:buSzPts val="1400"/>
            </a:pPr>
            <a:r>
              <a:rPr lang="fr-CA" sz="3200" b="1" dirty="0">
                <a:solidFill>
                  <a:srgbClr val="C00000"/>
                </a:solidFill>
                <a:latin typeface="Calibri" pitchFamily="34" charset="0"/>
                <a:cs typeface="Calibri" pitchFamily="34" charset="0"/>
                <a:sym typeface="Calibri" pitchFamily="34" charset="0"/>
              </a:rPr>
              <a:t>GRSI: Ressource intermédiaire (RI) et de type familial (RTF)</a:t>
            </a:r>
            <a:endParaRPr lang="fr-FR" sz="3200" b="1" dirty="0">
              <a:solidFill>
                <a:srgbClr val="C00000"/>
              </a:solidFill>
              <a:latin typeface="Calibri" pitchFamily="34" charset="0"/>
              <a:cs typeface="Calibri" pitchFamily="34" charset="0"/>
              <a:sym typeface="Calibri" pitchFamily="34" charset="0"/>
            </a:endParaRPr>
          </a:p>
        </p:txBody>
      </p:sp>
      <p:sp>
        <p:nvSpPr>
          <p:cNvPr id="89090" name="Google Shape;415;p32"/>
          <p:cNvSpPr txBox="1">
            <a:spLocks noChangeArrowheads="1"/>
          </p:cNvSpPr>
          <p:nvPr/>
        </p:nvSpPr>
        <p:spPr bwMode="auto">
          <a:xfrm>
            <a:off x="749300" y="1333500"/>
            <a:ext cx="8210550" cy="3727450"/>
          </a:xfrm>
          <a:prstGeom prst="rect">
            <a:avLst/>
          </a:prstGeom>
          <a:noFill/>
          <a:ln w="9525">
            <a:noFill/>
            <a:miter lim="800000"/>
            <a:headEnd/>
            <a:tailEnd/>
          </a:ln>
        </p:spPr>
        <p:txBody>
          <a:bodyPr lIns="91425" tIns="45700" rIns="91425" bIns="45700"/>
          <a:lstStyle/>
          <a:p>
            <a:pPr>
              <a:buClr>
                <a:srgbClr val="000000"/>
              </a:buClr>
              <a:buFont typeface="Arial" charset="0"/>
              <a:buNone/>
            </a:pPr>
            <a:r>
              <a:rPr lang="fr-CA" sz="2000" dirty="0">
                <a:solidFill>
                  <a:srgbClr val="00359E"/>
                </a:solidFill>
                <a:latin typeface="Calibri" panose="020F0502020204030204" pitchFamily="34" charset="0"/>
                <a:cs typeface="Calibri" panose="020F0502020204030204" pitchFamily="34" charset="0"/>
                <a:sym typeface="Arial Narrow" pitchFamily="34" charset="0"/>
              </a:rPr>
              <a:t>Déploiement depuis 2018  (Base volontaire)</a:t>
            </a:r>
            <a:r>
              <a:rPr lang="fr-CA" sz="2000" dirty="0">
                <a:solidFill>
                  <a:srgbClr val="646464"/>
                </a:solidFill>
                <a:latin typeface="Arial Narrow" pitchFamily="34" charset="0"/>
                <a:sym typeface="Arial Narrow" pitchFamily="34" charset="0"/>
              </a:rPr>
              <a:t/>
            </a:r>
            <a:br>
              <a:rPr lang="fr-CA" sz="2000" dirty="0">
                <a:solidFill>
                  <a:srgbClr val="646464"/>
                </a:solidFill>
                <a:latin typeface="Arial Narrow" pitchFamily="34" charset="0"/>
                <a:sym typeface="Arial Narrow" pitchFamily="34" charset="0"/>
              </a:rPr>
            </a:br>
            <a:endParaRPr lang="fr-FR" sz="2000" dirty="0">
              <a:solidFill>
                <a:srgbClr val="646464"/>
              </a:solidFill>
              <a:latin typeface="Arial Narrow" pitchFamily="34" charset="0"/>
              <a:sym typeface="Arial Narrow" pitchFamily="34" charset="0"/>
            </a:endParaRPr>
          </a:p>
        </p:txBody>
      </p:sp>
      <p:sp>
        <p:nvSpPr>
          <p:cNvPr id="416" name="Google Shape;416;p32"/>
          <p:cNvSpPr/>
          <p:nvPr/>
        </p:nvSpPr>
        <p:spPr>
          <a:xfrm>
            <a:off x="1160463" y="1932496"/>
            <a:ext cx="8191500" cy="4015818"/>
          </a:xfrm>
          <a:prstGeom prst="rect">
            <a:avLst/>
          </a:prstGeom>
          <a:noFill/>
          <a:ln>
            <a:noFill/>
          </a:ln>
        </p:spPr>
        <p:txBody>
          <a:bodyPr spcFirstLastPara="1" lIns="91425" tIns="45700" rIns="91425" bIns="45700"/>
          <a:lstStyle/>
          <a:p>
            <a:pPr marL="342900" indent="-342900" fontAlgn="auto">
              <a:spcBef>
                <a:spcPts val="0"/>
              </a:spcBef>
              <a:spcAft>
                <a:spcPts val="0"/>
              </a:spcAft>
              <a:buClr>
                <a:schemeClr val="accent3"/>
              </a:buClr>
              <a:buSzPts val="2100"/>
              <a:buFont typeface="Arial"/>
              <a:buChar char="•"/>
              <a:defRPr/>
            </a:pPr>
            <a:r>
              <a:rPr lang="fr-CA" sz="2100" kern="0" dirty="0">
                <a:solidFill>
                  <a:srgbClr val="00359E"/>
                </a:solidFill>
                <a:latin typeface="Calibri" panose="020F0502020204030204" pitchFamily="34" charset="0"/>
                <a:ea typeface="Arial Narrow"/>
                <a:cs typeface="Calibri" panose="020F0502020204030204" pitchFamily="34" charset="0"/>
                <a:sym typeface="Arial Narrow"/>
              </a:rPr>
              <a:t>Lien contractuel obligatoire avec l’établissement</a:t>
            </a:r>
            <a:endParaRPr kern="0" dirty="0">
              <a:solidFill>
                <a:srgbClr val="00359E"/>
              </a:solidFill>
              <a:latin typeface="Calibri" panose="020F0502020204030204" pitchFamily="34" charset="0"/>
              <a:ea typeface="Arial"/>
              <a:cs typeface="Calibri" panose="020F0502020204030204" pitchFamily="34" charset="0"/>
              <a:sym typeface="Arial"/>
            </a:endParaRPr>
          </a:p>
          <a:p>
            <a:pPr marL="342900" indent="-342900" fontAlgn="auto">
              <a:spcBef>
                <a:spcPts val="420"/>
              </a:spcBef>
              <a:spcAft>
                <a:spcPts val="0"/>
              </a:spcAft>
              <a:buClr>
                <a:schemeClr val="accent3"/>
              </a:buClr>
              <a:buSzPts val="2100"/>
              <a:buFont typeface="Arial"/>
              <a:buChar char="•"/>
              <a:defRPr/>
            </a:pPr>
            <a:r>
              <a:rPr lang="fr-CA" sz="2100" kern="0" dirty="0">
                <a:solidFill>
                  <a:srgbClr val="00359E"/>
                </a:solidFill>
                <a:latin typeface="Calibri" panose="020F0502020204030204" pitchFamily="34" charset="0"/>
                <a:ea typeface="Arial Narrow"/>
                <a:cs typeface="Calibri" panose="020F0502020204030204" pitchFamily="34" charset="0"/>
                <a:sym typeface="Arial Narrow"/>
              </a:rPr>
              <a:t>N’accueillent pas tous des résidents avec limitations</a:t>
            </a:r>
            <a:endParaRPr kern="0" dirty="0">
              <a:solidFill>
                <a:srgbClr val="00359E"/>
              </a:solidFill>
              <a:latin typeface="Calibri" panose="020F0502020204030204" pitchFamily="34" charset="0"/>
              <a:ea typeface="Arial"/>
              <a:cs typeface="Calibri" panose="020F0502020204030204" pitchFamily="34" charset="0"/>
              <a:sym typeface="Arial"/>
            </a:endParaRPr>
          </a:p>
          <a:p>
            <a:pPr marL="342900" indent="-342900" fontAlgn="auto">
              <a:spcBef>
                <a:spcPts val="420"/>
              </a:spcBef>
              <a:spcAft>
                <a:spcPts val="0"/>
              </a:spcAft>
              <a:buClr>
                <a:schemeClr val="accent3"/>
              </a:buClr>
              <a:buSzPts val="2100"/>
              <a:buFont typeface="Arial"/>
              <a:buChar char="•"/>
              <a:defRPr/>
            </a:pPr>
            <a:r>
              <a:rPr lang="fr-CA" sz="2100" kern="0" dirty="0">
                <a:solidFill>
                  <a:srgbClr val="00359E"/>
                </a:solidFill>
                <a:latin typeface="Calibri" panose="020F0502020204030204" pitchFamily="34" charset="0"/>
                <a:ea typeface="Arial Narrow"/>
                <a:cs typeface="Calibri" panose="020F0502020204030204" pitchFamily="34" charset="0"/>
                <a:sym typeface="Arial Narrow"/>
              </a:rPr>
              <a:t>Clientèle référée et dirigée par le réseau</a:t>
            </a:r>
            <a:endParaRPr kern="0" dirty="0">
              <a:solidFill>
                <a:srgbClr val="00359E"/>
              </a:solidFill>
              <a:latin typeface="Calibri" panose="020F0502020204030204" pitchFamily="34" charset="0"/>
              <a:ea typeface="Arial"/>
              <a:cs typeface="Calibri" panose="020F0502020204030204" pitchFamily="34" charset="0"/>
              <a:sym typeface="Arial"/>
            </a:endParaRPr>
          </a:p>
          <a:p>
            <a:pPr marL="342900" indent="-342900" fontAlgn="auto">
              <a:spcBef>
                <a:spcPts val="420"/>
              </a:spcBef>
              <a:spcAft>
                <a:spcPts val="0"/>
              </a:spcAft>
              <a:buClr>
                <a:schemeClr val="accent3"/>
              </a:buClr>
              <a:buSzPts val="2100"/>
              <a:buFont typeface="Arial"/>
              <a:buChar char="•"/>
              <a:defRPr/>
            </a:pPr>
            <a:r>
              <a:rPr lang="fr-CA" sz="2100" kern="0" dirty="0">
                <a:solidFill>
                  <a:srgbClr val="00359E"/>
                </a:solidFill>
                <a:latin typeface="Calibri" panose="020F0502020204030204" pitchFamily="34" charset="0"/>
                <a:ea typeface="Arial Narrow"/>
                <a:cs typeface="Calibri" panose="020F0502020204030204" pitchFamily="34" charset="0"/>
                <a:sym typeface="Arial Narrow"/>
              </a:rPr>
              <a:t>Formation des intervenants</a:t>
            </a:r>
            <a:endParaRPr kern="0" dirty="0">
              <a:solidFill>
                <a:srgbClr val="00359E"/>
              </a:solidFill>
              <a:highlight>
                <a:srgbClr val="FFFF00"/>
              </a:highlight>
              <a:latin typeface="Calibri" panose="020F0502020204030204" pitchFamily="34" charset="0"/>
              <a:ea typeface="Arial"/>
              <a:cs typeface="Calibri" panose="020F0502020204030204" pitchFamily="34" charset="0"/>
              <a:sym typeface="Arial"/>
            </a:endParaRPr>
          </a:p>
          <a:p>
            <a:pPr marL="342900" indent="-209550" fontAlgn="auto">
              <a:spcBef>
                <a:spcPts val="420"/>
              </a:spcBef>
              <a:spcAft>
                <a:spcPts val="0"/>
              </a:spcAft>
              <a:buClr>
                <a:srgbClr val="000000"/>
              </a:buClr>
              <a:buSzPts val="2100"/>
              <a:buFont typeface="Arial"/>
              <a:buNone/>
              <a:defRPr/>
            </a:pPr>
            <a:endParaRPr sz="2100" kern="0" dirty="0">
              <a:solidFill>
                <a:srgbClr val="00359E"/>
              </a:solidFill>
              <a:latin typeface="Calibri" panose="020F0502020204030204" pitchFamily="34" charset="0"/>
              <a:ea typeface="Arial Narrow"/>
              <a:cs typeface="Calibri" panose="020F0502020204030204" pitchFamily="34" charset="0"/>
              <a:sym typeface="Arial Narrow"/>
            </a:endParaRPr>
          </a:p>
          <a:p>
            <a:pPr marL="342900" indent="-342900" fontAlgn="auto">
              <a:spcBef>
                <a:spcPts val="420"/>
              </a:spcBef>
              <a:spcAft>
                <a:spcPts val="0"/>
              </a:spcAft>
              <a:buClr>
                <a:srgbClr val="646464"/>
              </a:buClr>
              <a:buSzPts val="2100"/>
              <a:buFont typeface="Arial"/>
              <a:buNone/>
              <a:defRPr/>
            </a:pPr>
            <a:r>
              <a:rPr lang="fr-CA" sz="2100" b="1" kern="0" dirty="0">
                <a:solidFill>
                  <a:srgbClr val="00359E"/>
                </a:solidFill>
                <a:latin typeface="Calibri" panose="020F0502020204030204" pitchFamily="34" charset="0"/>
                <a:ea typeface="Arial Narrow"/>
                <a:cs typeface="Calibri" panose="020F0502020204030204" pitchFamily="34" charset="0"/>
                <a:sym typeface="Arial Narrow"/>
              </a:rPr>
              <a:t>Réglementation</a:t>
            </a:r>
            <a:endParaRPr kern="0" dirty="0">
              <a:solidFill>
                <a:srgbClr val="00359E"/>
              </a:solidFill>
              <a:latin typeface="Calibri" panose="020F0502020204030204" pitchFamily="34" charset="0"/>
              <a:ea typeface="Arial"/>
              <a:cs typeface="Calibri" panose="020F0502020204030204" pitchFamily="34" charset="0"/>
              <a:sym typeface="Arial"/>
            </a:endParaRPr>
          </a:p>
          <a:p>
            <a:pPr marL="342900" indent="-342900" fontAlgn="auto">
              <a:spcBef>
                <a:spcPts val="420"/>
              </a:spcBef>
              <a:spcAft>
                <a:spcPts val="0"/>
              </a:spcAft>
              <a:buClr>
                <a:schemeClr val="accent3"/>
              </a:buClr>
              <a:buSzPts val="2100"/>
              <a:buFont typeface="Arial"/>
              <a:buChar char="•"/>
              <a:defRPr/>
            </a:pPr>
            <a:r>
              <a:rPr lang="fr-CA" sz="2100" kern="0" dirty="0">
                <a:solidFill>
                  <a:srgbClr val="00359E"/>
                </a:solidFill>
                <a:latin typeface="Calibri" panose="020F0502020204030204" pitchFamily="34" charset="0"/>
                <a:ea typeface="Arial Narrow"/>
                <a:cs typeface="Calibri" panose="020F0502020204030204" pitchFamily="34" charset="0"/>
                <a:sym typeface="Arial Narrow"/>
              </a:rPr>
              <a:t>Cadre de référence sur les ressources intermédiaires et de type </a:t>
            </a:r>
            <a:r>
              <a:rPr lang="fr-CA" sz="2100" kern="0" dirty="0" smtClean="0">
                <a:solidFill>
                  <a:srgbClr val="00359E"/>
                </a:solidFill>
                <a:latin typeface="Calibri" panose="020F0502020204030204" pitchFamily="34" charset="0"/>
                <a:ea typeface="Arial Narrow"/>
                <a:cs typeface="Calibri" panose="020F0502020204030204" pitchFamily="34" charset="0"/>
                <a:sym typeface="Arial Narrow"/>
              </a:rPr>
              <a:t>familial </a:t>
            </a:r>
            <a:r>
              <a:rPr lang="fr-CA" sz="2100" kern="0" dirty="0">
                <a:solidFill>
                  <a:srgbClr val="00359E"/>
                </a:solidFill>
                <a:latin typeface="Calibri" panose="020F0502020204030204" pitchFamily="34" charset="0"/>
                <a:ea typeface="Arial Narrow"/>
                <a:cs typeface="Calibri" panose="020F0502020204030204" pitchFamily="34" charset="0"/>
                <a:sym typeface="Arial Narrow"/>
              </a:rPr>
              <a:t>- Critère 16 </a:t>
            </a:r>
            <a:endParaRPr kern="0" dirty="0">
              <a:solidFill>
                <a:srgbClr val="00359E"/>
              </a:solidFill>
              <a:latin typeface="Calibri" panose="020F0502020204030204" pitchFamily="34" charset="0"/>
              <a:ea typeface="Arial"/>
              <a:cs typeface="Calibri" panose="020F0502020204030204" pitchFamily="34" charset="0"/>
              <a:sym typeface="Arial"/>
            </a:endParaRPr>
          </a:p>
          <a:p>
            <a:pPr marL="800100" lvl="1" indent="-342900" fontAlgn="auto">
              <a:spcBef>
                <a:spcPts val="420"/>
              </a:spcBef>
              <a:spcAft>
                <a:spcPts val="0"/>
              </a:spcAft>
              <a:buClr>
                <a:schemeClr val="accent3"/>
              </a:buClr>
              <a:buSzPts val="2100"/>
              <a:buFont typeface="Courier New" panose="02070309020205020404" pitchFamily="49" charset="0"/>
              <a:buChar char="o"/>
              <a:defRPr/>
            </a:pPr>
            <a:r>
              <a:rPr lang="fr-CA" sz="2100" kern="0" dirty="0">
                <a:solidFill>
                  <a:srgbClr val="00359E"/>
                </a:solidFill>
                <a:latin typeface="Calibri" panose="020F0502020204030204" pitchFamily="34" charset="0"/>
                <a:ea typeface="Arial Narrow"/>
                <a:cs typeface="Calibri" panose="020F0502020204030204" pitchFamily="34" charset="0"/>
                <a:sym typeface="Arial Narrow"/>
              </a:rPr>
              <a:t>A</a:t>
            </a:r>
            <a:r>
              <a:rPr lang="fr-CA" sz="2100" kern="0" dirty="0" smtClean="0">
                <a:solidFill>
                  <a:srgbClr val="00359E"/>
                </a:solidFill>
                <a:latin typeface="Calibri" panose="020F0502020204030204" pitchFamily="34" charset="0"/>
                <a:ea typeface="Arial Narrow"/>
                <a:cs typeface="Calibri" panose="020F0502020204030204" pitchFamily="34" charset="0"/>
                <a:sym typeface="Arial Narrow"/>
              </a:rPr>
              <a:t>ssurer </a:t>
            </a:r>
            <a:r>
              <a:rPr lang="fr-CA" sz="2100" kern="0" dirty="0">
                <a:solidFill>
                  <a:srgbClr val="00359E"/>
                </a:solidFill>
                <a:latin typeface="Calibri" panose="020F0502020204030204" pitchFamily="34" charset="0"/>
                <a:ea typeface="Arial Narrow"/>
                <a:cs typeface="Calibri" panose="020F0502020204030204" pitchFamily="34" charset="0"/>
                <a:sym typeface="Arial Narrow"/>
              </a:rPr>
              <a:t>la sécurité des résidents</a:t>
            </a:r>
            <a:endParaRPr kern="0" dirty="0">
              <a:solidFill>
                <a:srgbClr val="00359E"/>
              </a:solidFill>
              <a:latin typeface="Calibri" panose="020F0502020204030204" pitchFamily="34" charset="0"/>
              <a:ea typeface="Arial"/>
              <a:cs typeface="Calibri" panose="020F0502020204030204" pitchFamily="34" charset="0"/>
              <a:sym typeface="Arial"/>
            </a:endParaRPr>
          </a:p>
          <a:p>
            <a:pPr marL="800100" lvl="1" indent="-342900" fontAlgn="auto">
              <a:spcBef>
                <a:spcPts val="420"/>
              </a:spcBef>
              <a:spcAft>
                <a:spcPts val="0"/>
              </a:spcAft>
              <a:buClr>
                <a:schemeClr val="accent3"/>
              </a:buClr>
              <a:buSzPts val="2100"/>
              <a:buFont typeface="Courier New" panose="02070309020205020404" pitchFamily="49" charset="0"/>
              <a:buChar char="o"/>
              <a:defRPr/>
            </a:pPr>
            <a:r>
              <a:rPr lang="fr-CA" sz="2100" kern="0" dirty="0">
                <a:solidFill>
                  <a:srgbClr val="00359E"/>
                </a:solidFill>
                <a:latin typeface="Calibri" panose="020F0502020204030204" pitchFamily="34" charset="0"/>
                <a:ea typeface="Arial Narrow"/>
                <a:cs typeface="Calibri" panose="020F0502020204030204" pitchFamily="34" charset="0"/>
                <a:sym typeface="Arial Narrow"/>
              </a:rPr>
              <a:t>Respect des lois et règlements des diverses instances</a:t>
            </a:r>
            <a:endParaRPr kern="0" dirty="0">
              <a:solidFill>
                <a:srgbClr val="00359E"/>
              </a:solidFill>
              <a:latin typeface="Calibri" panose="020F0502020204030204" pitchFamily="34" charset="0"/>
              <a:ea typeface="Arial"/>
              <a:cs typeface="Calibri" panose="020F0502020204030204" pitchFamily="34" charset="0"/>
              <a:sym typeface="Arial"/>
            </a:endParaRPr>
          </a:p>
          <a:p>
            <a:pPr marL="342900" indent="-209550" fontAlgn="auto">
              <a:spcBef>
                <a:spcPts val="420"/>
              </a:spcBef>
              <a:spcAft>
                <a:spcPts val="0"/>
              </a:spcAft>
              <a:buClr>
                <a:srgbClr val="000000"/>
              </a:buClr>
              <a:buSzPts val="2100"/>
              <a:buFont typeface="Arial"/>
              <a:buNone/>
              <a:defRPr/>
            </a:pPr>
            <a:endParaRPr sz="2100" kern="0" dirty="0">
              <a:solidFill>
                <a:srgbClr val="646464"/>
              </a:solidFill>
              <a:latin typeface="Helvetica Neue"/>
              <a:ea typeface="Helvetica Neue"/>
              <a:cs typeface="Helvetica Neue"/>
              <a:sym typeface="Helvetica Neue"/>
            </a:endParaRPr>
          </a:p>
        </p:txBody>
      </p:sp>
      <p:pic>
        <p:nvPicPr>
          <p:cNvPr id="89092" name="Google Shape;417;p32"/>
          <p:cNvPicPr preferRelativeResize="0">
            <a:picLocks noChangeAspect="1" noChangeArrowheads="1"/>
          </p:cNvPicPr>
          <p:nvPr/>
        </p:nvPicPr>
        <p:blipFill>
          <a:blip r:embed="rId3"/>
          <a:srcRect/>
          <a:stretch>
            <a:fillRect/>
          </a:stretch>
        </p:blipFill>
        <p:spPr bwMode="auto">
          <a:xfrm>
            <a:off x="9128125" y="2319338"/>
            <a:ext cx="2706688" cy="3529012"/>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Google Shape;422;p33"/>
          <p:cNvSpPr txBox="1">
            <a:spLocks noGrp="1"/>
          </p:cNvSpPr>
          <p:nvPr>
            <p:ph type="title" idx="4294967295"/>
          </p:nvPr>
        </p:nvSpPr>
        <p:spPr/>
        <p:txBody>
          <a:bodyPr/>
          <a:lstStyle/>
          <a:p>
            <a:pPr eaLnBrk="1" hangingPunct="1">
              <a:lnSpc>
                <a:spcPct val="90000"/>
              </a:lnSpc>
              <a:buSzPts val="1400"/>
            </a:pPr>
            <a:r>
              <a:rPr lang="fr-CA" sz="3200" b="1" dirty="0">
                <a:solidFill>
                  <a:srgbClr val="C00000"/>
                </a:solidFill>
                <a:latin typeface="Calibri" pitchFamily="34" charset="0"/>
                <a:cs typeface="Calibri" pitchFamily="34" charset="0"/>
                <a:sym typeface="Calibri" pitchFamily="34" charset="0"/>
              </a:rPr>
              <a:t>Critères de sélection des RI-RTF</a:t>
            </a:r>
            <a:endParaRPr lang="fr-FR" sz="3200" b="1" dirty="0">
              <a:solidFill>
                <a:srgbClr val="C00000"/>
              </a:solidFill>
              <a:latin typeface="Calibri" pitchFamily="34" charset="0"/>
              <a:cs typeface="Calibri" pitchFamily="34" charset="0"/>
              <a:sym typeface="Calibri" pitchFamily="34" charset="0"/>
            </a:endParaRPr>
          </a:p>
        </p:txBody>
      </p:sp>
      <p:sp>
        <p:nvSpPr>
          <p:cNvPr id="423" name="Google Shape;423;p33"/>
          <p:cNvSpPr txBox="1"/>
          <p:nvPr/>
        </p:nvSpPr>
        <p:spPr>
          <a:xfrm>
            <a:off x="1122363" y="1771650"/>
            <a:ext cx="8148637" cy="2426277"/>
          </a:xfrm>
          <a:prstGeom prst="rect">
            <a:avLst/>
          </a:prstGeom>
          <a:noFill/>
          <a:ln>
            <a:noFill/>
          </a:ln>
        </p:spPr>
        <p:txBody>
          <a:bodyPr spcFirstLastPara="1" lIns="91425" tIns="45700" rIns="91425" bIns="45700"/>
          <a:lstStyle/>
          <a:p>
            <a:pPr fontAlgn="auto">
              <a:spcBef>
                <a:spcPts val="0"/>
              </a:spcBef>
              <a:spcAft>
                <a:spcPts val="0"/>
              </a:spcAft>
              <a:buClr>
                <a:srgbClr val="000000"/>
              </a:buClr>
              <a:buFont typeface="Arial"/>
              <a:buNone/>
              <a:defRPr/>
            </a:pPr>
            <a:r>
              <a:rPr lang="fr-CA" sz="2400" kern="0" dirty="0">
                <a:solidFill>
                  <a:srgbClr val="00359E"/>
                </a:solidFill>
                <a:latin typeface="Calibri" panose="020F0502020204030204" pitchFamily="34" charset="0"/>
                <a:ea typeface="Arial Narrow"/>
                <a:cs typeface="Calibri" panose="020F0502020204030204" pitchFamily="34" charset="0"/>
                <a:sym typeface="Arial Narrow"/>
              </a:rPr>
              <a:t>Types de limitations à l’évacuation:</a:t>
            </a:r>
            <a:endParaRPr sz="2400" kern="0" dirty="0">
              <a:solidFill>
                <a:srgbClr val="00359E"/>
              </a:solidFill>
              <a:latin typeface="Calibri" panose="020F0502020204030204" pitchFamily="34" charset="0"/>
              <a:ea typeface="Helvetica Neue"/>
              <a:cs typeface="Calibri" panose="020F0502020204030204" pitchFamily="34" charset="0"/>
              <a:sym typeface="Helvetica Neue"/>
            </a:endParaRPr>
          </a:p>
          <a:p>
            <a:pPr marL="457200" indent="-482600" fontAlgn="auto">
              <a:spcBef>
                <a:spcPts val="0"/>
              </a:spcBef>
              <a:spcAft>
                <a:spcPts val="0"/>
              </a:spcAft>
              <a:buClr>
                <a:srgbClr val="00359E"/>
              </a:buClr>
              <a:buSzPts val="2400"/>
              <a:buFont typeface="Calibri"/>
              <a:buAutoNum type="arabicPeriod"/>
              <a:defRPr/>
            </a:pPr>
            <a:r>
              <a:rPr lang="fr-CA" sz="2400" kern="0" dirty="0">
                <a:solidFill>
                  <a:srgbClr val="00359E"/>
                </a:solidFill>
                <a:latin typeface="Calibri" panose="020F0502020204030204" pitchFamily="34" charset="0"/>
                <a:ea typeface="Arial Narrow"/>
                <a:cs typeface="Calibri" panose="020F0502020204030204" pitchFamily="34" charset="0"/>
                <a:sym typeface="Arial Narrow"/>
              </a:rPr>
              <a:t>Mobilité</a:t>
            </a:r>
            <a:endParaRPr sz="2800" kern="0" dirty="0">
              <a:solidFill>
                <a:srgbClr val="00359E"/>
              </a:solidFill>
              <a:latin typeface="Calibri" panose="020F0502020204030204" pitchFamily="34" charset="0"/>
              <a:ea typeface="Helvetica Neue"/>
              <a:cs typeface="Calibri" panose="020F0502020204030204" pitchFamily="34" charset="0"/>
              <a:sym typeface="Helvetica Neue"/>
            </a:endParaRPr>
          </a:p>
          <a:p>
            <a:pPr marL="457200" indent="-482600" fontAlgn="auto">
              <a:spcBef>
                <a:spcPts val="0"/>
              </a:spcBef>
              <a:spcAft>
                <a:spcPts val="0"/>
              </a:spcAft>
              <a:buClr>
                <a:srgbClr val="00359E"/>
              </a:buClr>
              <a:buSzPts val="2400"/>
              <a:buFont typeface="Calibri"/>
              <a:buAutoNum type="arabicPeriod"/>
              <a:defRPr/>
            </a:pPr>
            <a:r>
              <a:rPr lang="fr-CA" sz="2400" kern="0" dirty="0">
                <a:solidFill>
                  <a:srgbClr val="00359E"/>
                </a:solidFill>
                <a:latin typeface="Calibri" panose="020F0502020204030204" pitchFamily="34" charset="0"/>
                <a:ea typeface="Arial Narrow"/>
                <a:cs typeface="Calibri" panose="020F0502020204030204" pitchFamily="34" charset="0"/>
                <a:sym typeface="Arial Narrow"/>
              </a:rPr>
              <a:t>Symptômes comportementaux</a:t>
            </a:r>
            <a:endParaRPr sz="2800" kern="0" dirty="0">
              <a:solidFill>
                <a:srgbClr val="00359E"/>
              </a:solidFill>
              <a:latin typeface="Calibri" panose="020F0502020204030204" pitchFamily="34" charset="0"/>
              <a:ea typeface="Helvetica Neue"/>
              <a:cs typeface="Calibri" panose="020F0502020204030204" pitchFamily="34" charset="0"/>
              <a:sym typeface="Helvetica Neue"/>
            </a:endParaRPr>
          </a:p>
          <a:p>
            <a:pPr marL="457200" indent="-482600" fontAlgn="auto">
              <a:spcBef>
                <a:spcPts val="0"/>
              </a:spcBef>
              <a:spcAft>
                <a:spcPts val="0"/>
              </a:spcAft>
              <a:buClr>
                <a:srgbClr val="00359E"/>
              </a:buClr>
              <a:buSzPts val="2400"/>
              <a:buFont typeface="Calibri"/>
              <a:buAutoNum type="arabicPeriod"/>
              <a:defRPr/>
            </a:pPr>
            <a:r>
              <a:rPr lang="fr-CA" sz="2400" kern="0" dirty="0">
                <a:solidFill>
                  <a:srgbClr val="00359E"/>
                </a:solidFill>
                <a:latin typeface="Calibri" panose="020F0502020204030204" pitchFamily="34" charset="0"/>
                <a:ea typeface="Arial Narrow"/>
                <a:cs typeface="Calibri" panose="020F0502020204030204" pitchFamily="34" charset="0"/>
                <a:sym typeface="Arial Narrow"/>
              </a:rPr>
              <a:t>Audition</a:t>
            </a:r>
            <a:endParaRPr sz="2800" kern="0" dirty="0">
              <a:solidFill>
                <a:srgbClr val="00359E"/>
              </a:solidFill>
              <a:latin typeface="Calibri" panose="020F0502020204030204" pitchFamily="34" charset="0"/>
              <a:ea typeface="Helvetica Neue"/>
              <a:cs typeface="Calibri" panose="020F0502020204030204" pitchFamily="34" charset="0"/>
              <a:sym typeface="Helvetica Neue"/>
            </a:endParaRPr>
          </a:p>
          <a:p>
            <a:pPr marL="457200" indent="-482600" fontAlgn="auto">
              <a:spcBef>
                <a:spcPts val="0"/>
              </a:spcBef>
              <a:spcAft>
                <a:spcPts val="0"/>
              </a:spcAft>
              <a:buClr>
                <a:srgbClr val="00359E"/>
              </a:buClr>
              <a:buSzPts val="2400"/>
              <a:buFont typeface="Calibri"/>
              <a:buAutoNum type="arabicPeriod"/>
              <a:defRPr/>
            </a:pPr>
            <a:r>
              <a:rPr lang="fr-CA" sz="2400" kern="0" dirty="0">
                <a:solidFill>
                  <a:srgbClr val="00359E"/>
                </a:solidFill>
                <a:latin typeface="Calibri" panose="020F0502020204030204" pitchFamily="34" charset="0"/>
                <a:ea typeface="Arial Narrow"/>
                <a:cs typeface="Calibri" panose="020F0502020204030204" pitchFamily="34" charset="0"/>
                <a:sym typeface="Arial Narrow"/>
              </a:rPr>
              <a:t>Vision</a:t>
            </a:r>
            <a:endParaRPr sz="2800" kern="0" dirty="0">
              <a:solidFill>
                <a:srgbClr val="00359E"/>
              </a:solidFill>
              <a:latin typeface="Calibri" panose="020F0502020204030204" pitchFamily="34" charset="0"/>
              <a:ea typeface="Helvetica Neue"/>
              <a:cs typeface="Calibri" panose="020F0502020204030204" pitchFamily="34" charset="0"/>
              <a:sym typeface="Helvetica Neue"/>
            </a:endParaRPr>
          </a:p>
          <a:p>
            <a:pPr fontAlgn="auto">
              <a:spcBef>
                <a:spcPts val="0"/>
              </a:spcBef>
              <a:spcAft>
                <a:spcPts val="0"/>
              </a:spcAft>
              <a:buClr>
                <a:srgbClr val="000000"/>
              </a:buClr>
              <a:buFont typeface="Arial"/>
              <a:buNone/>
              <a:defRPr/>
            </a:pPr>
            <a:endParaRPr sz="2000" kern="0" dirty="0">
              <a:solidFill>
                <a:srgbClr val="00359E"/>
              </a:solidFill>
              <a:latin typeface="Calibri" panose="020F0502020204030204" pitchFamily="34" charset="0"/>
              <a:ea typeface="Arial Narrow"/>
              <a:cs typeface="Calibri" panose="020F0502020204030204" pitchFamily="34" charset="0"/>
              <a:sym typeface="Arial Narrow"/>
            </a:endParaRPr>
          </a:p>
          <a:p>
            <a:pPr fontAlgn="auto">
              <a:spcBef>
                <a:spcPts val="0"/>
              </a:spcBef>
              <a:spcAft>
                <a:spcPts val="0"/>
              </a:spcAft>
              <a:buClr>
                <a:srgbClr val="000000"/>
              </a:buClr>
              <a:buFont typeface="Arial"/>
              <a:buNone/>
              <a:defRPr/>
            </a:pPr>
            <a:endParaRPr sz="2000" kern="0" dirty="0">
              <a:solidFill>
                <a:srgbClr val="00359E"/>
              </a:solidFill>
              <a:latin typeface="Calibri" panose="020F0502020204030204" pitchFamily="34" charset="0"/>
              <a:ea typeface="Arial Narrow"/>
              <a:cs typeface="Calibri" panose="020F0502020204030204" pitchFamily="34" charset="0"/>
              <a:sym typeface="Arial Narrow"/>
            </a:endParaRPr>
          </a:p>
        </p:txBody>
      </p:sp>
      <p:pic>
        <p:nvPicPr>
          <p:cNvPr id="91139" name="Google Shape;424;p33"/>
          <p:cNvPicPr preferRelativeResize="0">
            <a:picLocks noChangeAspect="1" noChangeArrowheads="1"/>
          </p:cNvPicPr>
          <p:nvPr/>
        </p:nvPicPr>
        <p:blipFill>
          <a:blip r:embed="rId3"/>
          <a:srcRect/>
          <a:stretch>
            <a:fillRect/>
          </a:stretch>
        </p:blipFill>
        <p:spPr bwMode="auto">
          <a:xfrm>
            <a:off x="6016336" y="1771650"/>
            <a:ext cx="5692933" cy="2542664"/>
          </a:xfrm>
          <a:prstGeom prst="rect">
            <a:avLst/>
          </a:prstGeom>
          <a:noFill/>
          <a:ln w="9525">
            <a:noFill/>
            <a:miter lim="800000"/>
            <a:headEnd/>
            <a:tailEnd/>
          </a:ln>
        </p:spPr>
      </p:pic>
      <p:sp>
        <p:nvSpPr>
          <p:cNvPr id="2" name="Rectangle 1">
            <a:extLst>
              <a:ext uri="{FF2B5EF4-FFF2-40B4-BE49-F238E27FC236}">
                <a16:creationId xmlns:a16="http://schemas.microsoft.com/office/drawing/2014/main" id="{1134D65B-525D-4CD3-9078-A4D384B7B514}"/>
              </a:ext>
            </a:extLst>
          </p:cNvPr>
          <p:cNvSpPr/>
          <p:nvPr/>
        </p:nvSpPr>
        <p:spPr>
          <a:xfrm>
            <a:off x="1018309" y="5058536"/>
            <a:ext cx="10515600" cy="707886"/>
          </a:xfrm>
          <a:prstGeom prst="rect">
            <a:avLst/>
          </a:prstGeom>
        </p:spPr>
        <p:txBody>
          <a:bodyPr wrap="square">
            <a:spAutoFit/>
          </a:bodyPr>
          <a:lstStyle/>
          <a:p>
            <a:pPr algn="ctr"/>
            <a:r>
              <a:rPr lang="fr-FR" sz="2000" dirty="0">
                <a:solidFill>
                  <a:srgbClr val="C00000"/>
                </a:solidFill>
              </a:rPr>
              <a:t>Un seul ou plusieurs usagers d’une RI-RTF peuvent être concernés pour que celle-ci soit identifiée pour une analyse plus poussée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Google Shape;429;p34"/>
          <p:cNvSpPr txBox="1"/>
          <p:nvPr/>
        </p:nvSpPr>
        <p:spPr>
          <a:xfrm>
            <a:off x="382588" y="295275"/>
            <a:ext cx="7543800" cy="787400"/>
          </a:xfrm>
          <a:prstGeom prst="rect">
            <a:avLst/>
          </a:prstGeom>
          <a:noFill/>
          <a:ln>
            <a:noFill/>
          </a:ln>
        </p:spPr>
        <p:txBody>
          <a:bodyPr spcFirstLastPara="1" lIns="91425" tIns="45700" rIns="91425" bIns="45700" anchor="ctr"/>
          <a:lstStyle/>
          <a:p>
            <a:pPr fontAlgn="auto">
              <a:lnSpc>
                <a:spcPct val="80000"/>
              </a:lnSpc>
              <a:spcBef>
                <a:spcPts val="0"/>
              </a:spcBef>
              <a:spcAft>
                <a:spcPts val="0"/>
              </a:spcAft>
              <a:buClr>
                <a:srgbClr val="000000"/>
              </a:buClr>
              <a:buFont typeface="Arial"/>
              <a:buNone/>
              <a:defRPr/>
            </a:pPr>
            <a:r>
              <a:rPr lang="fr-CA" sz="3200" b="1" kern="0" cap="small" dirty="0">
                <a:solidFill>
                  <a:srgbClr val="C00000"/>
                </a:solidFill>
                <a:latin typeface="Calibri" panose="020F0502020204030204" pitchFamily="34" charset="0"/>
                <a:ea typeface="Arial Narrow"/>
                <a:cs typeface="Calibri" panose="020F0502020204030204" pitchFamily="34" charset="0"/>
                <a:sym typeface="Arial Narrow"/>
              </a:rPr>
              <a:t>Inspection par le </a:t>
            </a:r>
            <a:r>
              <a:rPr lang="fr-CA" sz="3200" b="1" kern="0" cap="small" dirty="0" err="1">
                <a:solidFill>
                  <a:srgbClr val="C00000"/>
                </a:solidFill>
                <a:latin typeface="Calibri" panose="020F0502020204030204" pitchFamily="34" charset="0"/>
                <a:ea typeface="Arial Narrow"/>
                <a:cs typeface="Calibri" panose="020F0502020204030204" pitchFamily="34" charset="0"/>
                <a:sym typeface="Arial Narrow"/>
              </a:rPr>
              <a:t>ssi</a:t>
            </a:r>
            <a:endParaRPr sz="3200" b="1" kern="0" dirty="0">
              <a:solidFill>
                <a:srgbClr val="C00000"/>
              </a:solidFill>
              <a:latin typeface="Calibri" panose="020F0502020204030204" pitchFamily="34" charset="0"/>
              <a:ea typeface="Helvetica Neue"/>
              <a:cs typeface="Calibri" panose="020F0502020204030204" pitchFamily="34" charset="0"/>
              <a:sym typeface="Helvetica Neue"/>
            </a:endParaRPr>
          </a:p>
        </p:txBody>
      </p:sp>
      <p:sp>
        <p:nvSpPr>
          <p:cNvPr id="430" name="Google Shape;430;p34"/>
          <p:cNvSpPr txBox="1"/>
          <p:nvPr/>
        </p:nvSpPr>
        <p:spPr>
          <a:xfrm>
            <a:off x="382588" y="1441450"/>
            <a:ext cx="8528050" cy="3941041"/>
          </a:xfrm>
          <a:prstGeom prst="rect">
            <a:avLst/>
          </a:prstGeom>
          <a:noFill/>
          <a:ln>
            <a:noFill/>
          </a:ln>
        </p:spPr>
        <p:txBody>
          <a:bodyPr spcFirstLastPara="1" lIns="91425" tIns="45700" rIns="91425" bIns="45700"/>
          <a:lstStyle/>
          <a:p>
            <a:pPr marL="400050" lvl="1" fontAlgn="auto">
              <a:spcBef>
                <a:spcPts val="800"/>
              </a:spcBef>
              <a:spcAft>
                <a:spcPts val="0"/>
              </a:spcAft>
              <a:buClr>
                <a:schemeClr val="accent3"/>
              </a:buClr>
              <a:defRPr/>
            </a:pPr>
            <a:r>
              <a:rPr lang="fr-CA" sz="2300" kern="0" dirty="0" smtClean="0">
                <a:solidFill>
                  <a:srgbClr val="00359E"/>
                </a:solidFill>
                <a:latin typeface="Calibri" panose="020F0502020204030204" pitchFamily="34" charset="0"/>
                <a:ea typeface="Arial Narrow"/>
                <a:cs typeface="Calibri" panose="020F0502020204030204" pitchFamily="34" charset="0"/>
                <a:sym typeface="Arial Narrow"/>
              </a:rPr>
              <a:t>Réglementation provinciale</a:t>
            </a:r>
          </a:p>
          <a:p>
            <a:pPr marL="857250" lvl="1" indent="-457200" fontAlgn="auto">
              <a:spcBef>
                <a:spcPts val="800"/>
              </a:spcBef>
              <a:spcAft>
                <a:spcPts val="0"/>
              </a:spcAft>
              <a:buClr>
                <a:schemeClr val="accent3"/>
              </a:buClr>
              <a:buFont typeface="Arial" panose="020B0604020202020204" pitchFamily="34" charset="0"/>
              <a:buChar char="•"/>
              <a:defRPr/>
            </a:pPr>
            <a:r>
              <a:rPr lang="fr-CA" sz="2300" kern="0" dirty="0" smtClean="0">
                <a:solidFill>
                  <a:srgbClr val="00359E"/>
                </a:solidFill>
                <a:latin typeface="Calibri" panose="020F0502020204030204" pitchFamily="34" charset="0"/>
                <a:ea typeface="Arial Narrow"/>
                <a:cs typeface="Calibri" panose="020F0502020204030204" pitchFamily="34" charset="0"/>
                <a:sym typeface="Arial Narrow"/>
              </a:rPr>
              <a:t>Toutes </a:t>
            </a:r>
            <a:r>
              <a:rPr lang="fr-CA" sz="2300" kern="0" dirty="0">
                <a:solidFill>
                  <a:srgbClr val="00359E"/>
                </a:solidFill>
                <a:latin typeface="Calibri" panose="020F0502020204030204" pitchFamily="34" charset="0"/>
                <a:ea typeface="Arial Narrow"/>
                <a:cs typeface="Calibri" panose="020F0502020204030204" pitchFamily="34" charset="0"/>
                <a:sym typeface="Arial Narrow"/>
              </a:rPr>
              <a:t>les RTF </a:t>
            </a:r>
            <a:r>
              <a:rPr lang="fr-CA" sz="2300" kern="0" dirty="0" smtClean="0">
                <a:solidFill>
                  <a:srgbClr val="00359E"/>
                </a:solidFill>
                <a:latin typeface="Calibri" panose="020F0502020204030204" pitchFamily="34" charset="0"/>
                <a:ea typeface="Arial Narrow"/>
                <a:cs typeface="Calibri" panose="020F0502020204030204" pitchFamily="34" charset="0"/>
                <a:sym typeface="Arial Narrow"/>
              </a:rPr>
              <a:t>: non assujetties</a:t>
            </a:r>
            <a:endParaRPr lang="fr-CA" sz="2300" kern="0" dirty="0">
              <a:solidFill>
                <a:srgbClr val="00359E"/>
              </a:solidFill>
              <a:latin typeface="Calibri" panose="020F0502020204030204" pitchFamily="34" charset="0"/>
              <a:ea typeface="Arial Narrow"/>
              <a:cs typeface="Calibri" panose="020F0502020204030204" pitchFamily="34" charset="0"/>
              <a:sym typeface="Arial Narrow"/>
            </a:endParaRPr>
          </a:p>
          <a:p>
            <a:pPr marL="857250" lvl="1" indent="-457200" fontAlgn="auto">
              <a:spcBef>
                <a:spcPts val="800"/>
              </a:spcBef>
              <a:spcAft>
                <a:spcPts val="0"/>
              </a:spcAft>
              <a:buClr>
                <a:schemeClr val="accent3"/>
              </a:buClr>
              <a:buFont typeface="Arial" panose="020B0604020202020204" pitchFamily="34" charset="0"/>
              <a:buChar char="•"/>
              <a:defRPr/>
            </a:pPr>
            <a:r>
              <a:rPr lang="fr-CA" sz="2300" kern="0" dirty="0">
                <a:solidFill>
                  <a:srgbClr val="00359E"/>
                </a:solidFill>
                <a:latin typeface="Calibri" panose="020F0502020204030204" pitchFamily="34" charset="0"/>
                <a:ea typeface="Arial Narrow"/>
                <a:cs typeface="Calibri" panose="020F0502020204030204" pitchFamily="34" charset="0"/>
                <a:sym typeface="Arial Narrow"/>
              </a:rPr>
              <a:t>RI de 9 résidents et moins: non </a:t>
            </a:r>
            <a:r>
              <a:rPr lang="fr-CA" sz="2300" kern="0" dirty="0" smtClean="0">
                <a:solidFill>
                  <a:srgbClr val="00359E"/>
                </a:solidFill>
                <a:latin typeface="Calibri" panose="020F0502020204030204" pitchFamily="34" charset="0"/>
                <a:ea typeface="Arial Narrow"/>
                <a:cs typeface="Calibri" panose="020F0502020204030204" pitchFamily="34" charset="0"/>
                <a:sym typeface="Arial Narrow"/>
              </a:rPr>
              <a:t>assujetties</a:t>
            </a:r>
            <a:endParaRPr sz="2900" kern="0" dirty="0" smtClean="0">
              <a:solidFill>
                <a:srgbClr val="00359E"/>
              </a:solidFill>
              <a:latin typeface="Calibri" panose="020F0502020204030204" pitchFamily="34" charset="0"/>
              <a:ea typeface="Helvetica Neue"/>
              <a:cs typeface="Calibri" panose="020F0502020204030204" pitchFamily="34" charset="0"/>
              <a:sym typeface="Helvetica Neue"/>
            </a:endParaRPr>
          </a:p>
          <a:p>
            <a:pPr marL="857250" lvl="1" indent="-457200" fontAlgn="auto">
              <a:spcBef>
                <a:spcPts val="800"/>
              </a:spcBef>
              <a:spcAft>
                <a:spcPts val="0"/>
              </a:spcAft>
              <a:buClr>
                <a:schemeClr val="accent3"/>
              </a:buClr>
              <a:buFont typeface="Arial" panose="020B0604020202020204" pitchFamily="34" charset="0"/>
              <a:buChar char="•"/>
              <a:defRPr/>
            </a:pPr>
            <a:r>
              <a:rPr lang="fr-CA" sz="2300" kern="0" dirty="0" smtClean="0">
                <a:solidFill>
                  <a:srgbClr val="00359E"/>
                </a:solidFill>
                <a:latin typeface="Calibri" panose="020F0502020204030204" pitchFamily="34" charset="0"/>
                <a:ea typeface="Arial Narrow"/>
                <a:cs typeface="Calibri" panose="020F0502020204030204" pitchFamily="34" charset="0"/>
                <a:sym typeface="Arial Narrow"/>
              </a:rPr>
              <a:t>RI de 10 résidents et plus assujettie à condition qu’elle ait :</a:t>
            </a:r>
            <a:endParaRPr sz="2900" kern="0" dirty="0" smtClean="0">
              <a:solidFill>
                <a:srgbClr val="00359E"/>
              </a:solidFill>
              <a:latin typeface="Calibri" panose="020F0502020204030204" pitchFamily="34" charset="0"/>
              <a:ea typeface="Helvetica Neue"/>
              <a:cs typeface="Calibri" panose="020F0502020204030204" pitchFamily="34" charset="0"/>
              <a:sym typeface="Helvetica Neue"/>
            </a:endParaRPr>
          </a:p>
          <a:p>
            <a:pPr marL="1257300" lvl="2" indent="-488950" fontAlgn="auto">
              <a:spcBef>
                <a:spcPts val="800"/>
              </a:spcBef>
              <a:spcAft>
                <a:spcPts val="0"/>
              </a:spcAft>
              <a:buClr>
                <a:schemeClr val="accent3"/>
              </a:buClr>
              <a:buSzPts val="2300"/>
              <a:buFont typeface="Courier New" panose="02070309020205020404" pitchFamily="49" charset="0"/>
              <a:buChar char="o"/>
              <a:defRPr/>
            </a:pPr>
            <a:r>
              <a:rPr lang="fr-CA" sz="2300" kern="0" dirty="0" smtClean="0">
                <a:solidFill>
                  <a:srgbClr val="00359E"/>
                </a:solidFill>
                <a:latin typeface="Calibri" panose="020F0502020204030204" pitchFamily="34" charset="0"/>
                <a:ea typeface="Arial Narrow"/>
                <a:cs typeface="Calibri" panose="020F0502020204030204" pitchFamily="34" charset="0"/>
                <a:sym typeface="Arial Narrow"/>
              </a:rPr>
              <a:t>10 </a:t>
            </a:r>
            <a:r>
              <a:rPr lang="fr-CA" sz="2300" kern="0" dirty="0">
                <a:solidFill>
                  <a:srgbClr val="00359E"/>
                </a:solidFill>
                <a:latin typeface="Calibri" panose="020F0502020204030204" pitchFamily="34" charset="0"/>
                <a:ea typeface="Arial Narrow"/>
                <a:cs typeface="Calibri" panose="020F0502020204030204" pitchFamily="34" charset="0"/>
                <a:sym typeface="Arial Narrow"/>
              </a:rPr>
              <a:t>chambres et plus pour une résidence de chambres</a:t>
            </a:r>
            <a:endParaRPr sz="2500" kern="0" dirty="0">
              <a:solidFill>
                <a:srgbClr val="00359E"/>
              </a:solidFill>
              <a:latin typeface="Calibri" panose="020F0502020204030204" pitchFamily="34" charset="0"/>
              <a:ea typeface="Helvetica Neue"/>
              <a:cs typeface="Calibri" panose="020F0502020204030204" pitchFamily="34" charset="0"/>
              <a:sym typeface="Helvetica Neue"/>
            </a:endParaRPr>
          </a:p>
          <a:p>
            <a:pPr marL="1257300" lvl="2" indent="-488950" fontAlgn="auto">
              <a:spcBef>
                <a:spcPts val="800"/>
              </a:spcBef>
              <a:spcAft>
                <a:spcPts val="0"/>
              </a:spcAft>
              <a:buClr>
                <a:schemeClr val="accent3"/>
              </a:buClr>
              <a:buSzPts val="2300"/>
              <a:buFont typeface="Courier New" panose="02070309020205020404" pitchFamily="49" charset="0"/>
              <a:buChar char="o"/>
              <a:defRPr/>
            </a:pPr>
            <a:r>
              <a:rPr lang="fr-CA" sz="2300" kern="0" dirty="0">
                <a:solidFill>
                  <a:srgbClr val="00359E"/>
                </a:solidFill>
                <a:latin typeface="Calibri" panose="020F0502020204030204" pitchFamily="34" charset="0"/>
                <a:ea typeface="Arial Narrow"/>
                <a:cs typeface="Calibri" panose="020F0502020204030204" pitchFamily="34" charset="0"/>
                <a:sym typeface="Arial Narrow"/>
              </a:rPr>
              <a:t>Plus de 8 logements ET plus de 2 étages pour une résidence de logements</a:t>
            </a:r>
            <a:endParaRPr sz="2500" kern="0" dirty="0">
              <a:solidFill>
                <a:srgbClr val="00359E"/>
              </a:solidFill>
              <a:latin typeface="Calibri" panose="020F0502020204030204" pitchFamily="34" charset="0"/>
              <a:ea typeface="Helvetica Neue"/>
              <a:cs typeface="Calibri" panose="020F0502020204030204" pitchFamily="34" charset="0"/>
              <a:sym typeface="Helvetica Neue"/>
            </a:endParaRPr>
          </a:p>
          <a:p>
            <a:pPr marL="1257300" lvl="2" indent="-342900" fontAlgn="auto">
              <a:spcBef>
                <a:spcPts val="360"/>
              </a:spcBef>
              <a:spcAft>
                <a:spcPts val="0"/>
              </a:spcAft>
              <a:buClr>
                <a:srgbClr val="000000"/>
              </a:buClr>
              <a:buFont typeface="Arial"/>
              <a:buNone/>
              <a:defRPr/>
            </a:pPr>
            <a:endParaRPr sz="2300" kern="0" dirty="0">
              <a:solidFill>
                <a:srgbClr val="00359E"/>
              </a:solidFill>
              <a:latin typeface="Calibri" panose="020F0502020204030204" pitchFamily="34" charset="0"/>
              <a:ea typeface="Arial Narrow"/>
              <a:cs typeface="Calibri" panose="020F0502020204030204" pitchFamily="34" charset="0"/>
              <a:sym typeface="Arial Narrow"/>
            </a:endParaRPr>
          </a:p>
          <a:p>
            <a:pPr marL="857250" lvl="1" indent="-457200" algn="ctr" fontAlgn="auto">
              <a:spcBef>
                <a:spcPts val="360"/>
              </a:spcBef>
              <a:spcAft>
                <a:spcPts val="0"/>
              </a:spcAft>
              <a:buClr>
                <a:srgbClr val="000000"/>
              </a:buClr>
              <a:buFont typeface="Arial"/>
              <a:buNone/>
              <a:defRPr/>
            </a:pPr>
            <a:r>
              <a:rPr lang="fr-CA" sz="2300" i="1" kern="0" dirty="0">
                <a:solidFill>
                  <a:srgbClr val="00359E"/>
                </a:solidFill>
                <a:latin typeface="Calibri" panose="020F0502020204030204" pitchFamily="34" charset="0"/>
                <a:ea typeface="Arial Narrow"/>
                <a:cs typeface="Calibri" panose="020F0502020204030204" pitchFamily="34" charset="0"/>
                <a:sym typeface="Arial Narrow"/>
              </a:rPr>
              <a:t>Note: Tous les types de résidences sont assujettis à la   réglementation  municipale</a:t>
            </a:r>
            <a:endParaRPr sz="2900" i="1" kern="0" dirty="0">
              <a:solidFill>
                <a:srgbClr val="00359E"/>
              </a:solidFill>
              <a:latin typeface="Calibri" panose="020F0502020204030204" pitchFamily="34" charset="0"/>
              <a:ea typeface="Helvetica Neue"/>
              <a:cs typeface="Calibri" panose="020F0502020204030204" pitchFamily="34" charset="0"/>
              <a:sym typeface="Helvetica Neue"/>
            </a:endParaRPr>
          </a:p>
          <a:p>
            <a:pPr marL="857250" lvl="1" indent="-457200" fontAlgn="auto">
              <a:spcBef>
                <a:spcPts val="360"/>
              </a:spcBef>
              <a:spcAft>
                <a:spcPts val="0"/>
              </a:spcAft>
              <a:buClr>
                <a:srgbClr val="000000"/>
              </a:buClr>
              <a:buFont typeface="Arial"/>
              <a:buNone/>
              <a:defRPr/>
            </a:pPr>
            <a:endParaRPr sz="2300" kern="0" dirty="0">
              <a:solidFill>
                <a:srgbClr val="00359E"/>
              </a:solidFill>
              <a:latin typeface="Calibri" panose="020F0502020204030204" pitchFamily="34" charset="0"/>
              <a:ea typeface="Arial Narrow"/>
              <a:cs typeface="Calibri" panose="020F0502020204030204" pitchFamily="34" charset="0"/>
              <a:sym typeface="Arial Narrow"/>
            </a:endParaRPr>
          </a:p>
          <a:p>
            <a:pPr marL="457200" indent="-304800" fontAlgn="auto">
              <a:spcBef>
                <a:spcPts val="480"/>
              </a:spcBef>
              <a:spcAft>
                <a:spcPts val="0"/>
              </a:spcAft>
              <a:buClr>
                <a:srgbClr val="000000"/>
              </a:buClr>
              <a:buFont typeface="Arial"/>
              <a:buNone/>
              <a:defRPr/>
            </a:pPr>
            <a:endParaRPr sz="2900" kern="0" dirty="0">
              <a:solidFill>
                <a:srgbClr val="646464"/>
              </a:solidFill>
              <a:latin typeface="Helvetica Neue"/>
              <a:ea typeface="Helvetica Neue"/>
              <a:cs typeface="Helvetica Neue"/>
              <a:sym typeface="Helvetica Neue"/>
            </a:endParaRPr>
          </a:p>
        </p:txBody>
      </p:sp>
      <p:pic>
        <p:nvPicPr>
          <p:cNvPr id="93187" name="Google Shape;431;p34"/>
          <p:cNvPicPr preferRelativeResize="0">
            <a:picLocks noChangeAspect="1" noChangeArrowheads="1"/>
          </p:cNvPicPr>
          <p:nvPr/>
        </p:nvPicPr>
        <p:blipFill>
          <a:blip r:embed="rId3"/>
          <a:srcRect/>
          <a:stretch>
            <a:fillRect/>
          </a:stretch>
        </p:blipFill>
        <p:spPr bwMode="auto">
          <a:xfrm>
            <a:off x="8910638" y="3197280"/>
            <a:ext cx="2445576" cy="970185"/>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Google Shape;94;p3"/>
          <p:cNvSpPr txBox="1">
            <a:spLocks noGrp="1"/>
          </p:cNvSpPr>
          <p:nvPr>
            <p:ph type="title"/>
          </p:nvPr>
        </p:nvSpPr>
        <p:spPr>
          <a:xfrm>
            <a:off x="838200" y="806450"/>
            <a:ext cx="9061450" cy="550863"/>
          </a:xfrm>
        </p:spPr>
        <p:txBody>
          <a:bodyPr>
            <a:normAutofit fontScale="90000"/>
          </a:bodyPr>
          <a:lstStyle/>
          <a:p>
            <a:pPr eaLnBrk="1" fontAlgn="auto" hangingPunct="1">
              <a:buFont typeface="Arial"/>
              <a:buNone/>
              <a:defRPr/>
            </a:pPr>
            <a:r>
              <a:rPr lang="fr-CA" sz="3600" b="1">
                <a:solidFill>
                  <a:srgbClr val="C00000"/>
                </a:solidFill>
                <a:latin typeface="Calibri"/>
                <a:ea typeface="Calibri"/>
                <a:cs typeface="Calibri"/>
                <a:sym typeface="Calibri"/>
              </a:rPr>
              <a:t>Guide sur la sécurité incendie dans les résidences accueillant des personnes présentant des limitations à l’évacuation</a:t>
            </a:r>
            <a:endParaRPr sz="3600" b="1">
              <a:solidFill>
                <a:schemeClr val="dk1"/>
              </a:solidFill>
              <a:latin typeface="Calibri"/>
              <a:ea typeface="Calibri"/>
              <a:cs typeface="Calibri"/>
              <a:sym typeface="Calibri"/>
            </a:endParaRPr>
          </a:p>
        </p:txBody>
      </p:sp>
      <p:sp>
        <p:nvSpPr>
          <p:cNvPr id="95" name="Google Shape;95;p3"/>
          <p:cNvSpPr txBox="1">
            <a:spLocks noGrp="1"/>
          </p:cNvSpPr>
          <p:nvPr>
            <p:ph type="body" idx="1"/>
          </p:nvPr>
        </p:nvSpPr>
        <p:spPr>
          <a:xfrm>
            <a:off x="838200" y="2035175"/>
            <a:ext cx="10515600" cy="3759200"/>
          </a:xfrm>
        </p:spPr>
        <p:txBody>
          <a:bodyPr/>
          <a:lstStyle/>
          <a:p>
            <a:pPr marL="228600" indent="-228600" eaLnBrk="1" fontAlgn="auto" hangingPunct="1">
              <a:spcBef>
                <a:spcPts val="0"/>
              </a:spcBef>
              <a:buClr>
                <a:schemeClr val="accent3"/>
              </a:buClr>
              <a:buSzPts val="2400"/>
              <a:buFont typeface="Arial"/>
              <a:buChar char="•"/>
              <a:defRPr/>
            </a:pPr>
            <a:r>
              <a:rPr lang="fr-CA" sz="2400">
                <a:solidFill>
                  <a:srgbClr val="002060"/>
                </a:solidFill>
                <a:latin typeface="Calibri"/>
                <a:ea typeface="Calibri"/>
                <a:cs typeface="Calibri"/>
                <a:sym typeface="Calibri"/>
              </a:rPr>
              <a:t>Bonnes pratiques à adopter</a:t>
            </a:r>
            <a:endParaRPr sz="2800">
              <a:solidFill>
                <a:schemeClr val="dk1"/>
              </a:solidFill>
              <a:latin typeface="Calibri"/>
              <a:ea typeface="Calibri"/>
              <a:cs typeface="Calibri"/>
              <a:sym typeface="Calibri"/>
            </a:endParaRPr>
          </a:p>
          <a:p>
            <a:pPr marL="228600" indent="-228600" eaLnBrk="1" fontAlgn="auto" hangingPunct="1">
              <a:buClr>
                <a:schemeClr val="accent3"/>
              </a:buClr>
              <a:buSzPts val="2400"/>
              <a:buFont typeface="Arial"/>
              <a:buChar char="•"/>
              <a:defRPr/>
            </a:pPr>
            <a:r>
              <a:rPr lang="fr-CA" sz="2400">
                <a:solidFill>
                  <a:srgbClr val="002060"/>
                </a:solidFill>
                <a:latin typeface="Calibri"/>
                <a:ea typeface="Calibri"/>
                <a:cs typeface="Calibri"/>
                <a:sym typeface="Calibri"/>
              </a:rPr>
              <a:t>Collaboration accrue entre les différents partenaires</a:t>
            </a:r>
            <a:endParaRPr sz="2800">
              <a:solidFill>
                <a:schemeClr val="dk1"/>
              </a:solidFill>
              <a:latin typeface="Calibri"/>
              <a:ea typeface="Calibri"/>
              <a:cs typeface="Calibri"/>
              <a:sym typeface="Calibri"/>
            </a:endParaRPr>
          </a:p>
          <a:p>
            <a:pPr marL="228600" indent="-228600" eaLnBrk="1" fontAlgn="auto" hangingPunct="1">
              <a:buClr>
                <a:schemeClr val="accent3"/>
              </a:buClr>
              <a:buSzPts val="2400"/>
              <a:buFont typeface="Arial"/>
              <a:buChar char="•"/>
              <a:defRPr/>
            </a:pPr>
            <a:r>
              <a:rPr lang="fr-CA" sz="2400">
                <a:solidFill>
                  <a:srgbClr val="002060"/>
                </a:solidFill>
                <a:latin typeface="Calibri"/>
                <a:ea typeface="Calibri"/>
                <a:cs typeface="Calibri"/>
                <a:sym typeface="Calibri"/>
              </a:rPr>
              <a:t>Clarification des rôles et responsabilités des différents acteurs concernés</a:t>
            </a:r>
            <a:endParaRPr sz="2800">
              <a:solidFill>
                <a:schemeClr val="dk1"/>
              </a:solidFill>
              <a:latin typeface="Calibri"/>
              <a:ea typeface="Calibri"/>
              <a:cs typeface="Calibri"/>
              <a:sym typeface="Calibri"/>
            </a:endParaRPr>
          </a:p>
          <a:p>
            <a:pPr marL="228600" indent="-228600" eaLnBrk="1" fontAlgn="auto" hangingPunct="1">
              <a:buClr>
                <a:schemeClr val="accent3"/>
              </a:buClr>
              <a:buSzPts val="2400"/>
              <a:buFont typeface="Arial"/>
              <a:buChar char="•"/>
              <a:defRPr/>
            </a:pPr>
            <a:r>
              <a:rPr lang="fr-CA" sz="2400">
                <a:solidFill>
                  <a:srgbClr val="002060"/>
                </a:solidFill>
                <a:latin typeface="Calibri"/>
                <a:ea typeface="Calibri"/>
                <a:cs typeface="Calibri"/>
                <a:sym typeface="Calibri"/>
              </a:rPr>
              <a:t>Clarification des attentes pour le partage d’information et échanges plus systématiques </a:t>
            </a:r>
            <a:endParaRPr sz="2800">
              <a:solidFill>
                <a:schemeClr val="dk1"/>
              </a:solidFill>
              <a:latin typeface="Calibri"/>
              <a:ea typeface="Calibri"/>
              <a:cs typeface="Calibri"/>
              <a:sym typeface="Calibri"/>
            </a:endParaRPr>
          </a:p>
          <a:p>
            <a:pPr marL="228600" indent="-228600" eaLnBrk="1" fontAlgn="auto" hangingPunct="1">
              <a:buClr>
                <a:schemeClr val="accent3"/>
              </a:buClr>
              <a:buSzPts val="2400"/>
              <a:buFont typeface="Arial"/>
              <a:buChar char="•"/>
              <a:defRPr/>
            </a:pPr>
            <a:r>
              <a:rPr lang="fr-CA" sz="2400">
                <a:solidFill>
                  <a:srgbClr val="002060"/>
                </a:solidFill>
                <a:latin typeface="Calibri"/>
                <a:ea typeface="Calibri"/>
                <a:cs typeface="Calibri"/>
                <a:sym typeface="Calibri"/>
              </a:rPr>
              <a:t>Révision des fiches pour les rendre plus facile d’utilisation</a:t>
            </a:r>
            <a:endParaRPr sz="2800">
              <a:solidFill>
                <a:schemeClr val="dk1"/>
              </a:solidFill>
              <a:latin typeface="Calibri"/>
              <a:ea typeface="Calibri"/>
              <a:cs typeface="Calibri"/>
              <a:sym typeface="Calibri"/>
            </a:endParaRPr>
          </a:p>
          <a:p>
            <a:pPr marL="228600" indent="-228600" eaLnBrk="1" fontAlgn="auto" hangingPunct="1">
              <a:buClr>
                <a:schemeClr val="accent3"/>
              </a:buClr>
              <a:buSzPts val="2400"/>
              <a:buFont typeface="Arial"/>
              <a:buChar char="•"/>
              <a:defRPr/>
            </a:pPr>
            <a:r>
              <a:rPr lang="fr-CA" sz="2400">
                <a:solidFill>
                  <a:srgbClr val="002060"/>
                </a:solidFill>
                <a:latin typeface="Calibri"/>
                <a:ea typeface="Calibri"/>
                <a:cs typeface="Calibri"/>
                <a:sym typeface="Calibri"/>
              </a:rPr>
              <a:t>Ajout de la fiche 3E : consignes de réintégration</a:t>
            </a:r>
            <a:endParaRPr sz="2800">
              <a:solidFill>
                <a:schemeClr val="dk1"/>
              </a:solidFill>
              <a:latin typeface="Calibri"/>
              <a:ea typeface="Calibri"/>
              <a:cs typeface="Calibri"/>
              <a:sym typeface="Calibri"/>
            </a:endParaRPr>
          </a:p>
          <a:p>
            <a:pPr marL="228600" indent="-228600" eaLnBrk="1" fontAlgn="auto" hangingPunct="1">
              <a:buClr>
                <a:schemeClr val="accent3"/>
              </a:buClr>
              <a:buSzPts val="2400"/>
              <a:buFont typeface="Arial"/>
              <a:buChar char="•"/>
              <a:defRPr/>
            </a:pPr>
            <a:r>
              <a:rPr lang="fr-CA" sz="2400">
                <a:solidFill>
                  <a:srgbClr val="002060"/>
                </a:solidFill>
                <a:latin typeface="Calibri"/>
                <a:ea typeface="Calibri"/>
                <a:cs typeface="Calibri"/>
                <a:sym typeface="Calibri"/>
              </a:rPr>
              <a:t>Inclusion de la gestion du risque en sécurité incendie (GRSI)</a:t>
            </a:r>
            <a:endParaRPr sz="2800">
              <a:solidFill>
                <a:schemeClr val="dk1"/>
              </a:solidFill>
              <a:latin typeface="Calibri"/>
              <a:ea typeface="Calibri"/>
              <a:cs typeface="Calibri"/>
              <a:sym typeface="Calibri"/>
            </a:endParaRPr>
          </a:p>
          <a:p>
            <a:pPr marL="228600" indent="-50800" eaLnBrk="1" fontAlgn="auto" hangingPunct="1">
              <a:buClr>
                <a:srgbClr val="B8E6F2"/>
              </a:buClr>
              <a:buSzPts val="2800"/>
              <a:buFont typeface="Arial"/>
              <a:buNone/>
              <a:defRPr/>
            </a:pPr>
            <a:endParaRPr sz="2800">
              <a:solidFill>
                <a:schemeClr val="dk1"/>
              </a:solidFill>
              <a:latin typeface="Calibri"/>
              <a:ea typeface="Calibri"/>
              <a:cs typeface="Calibri"/>
              <a:sym typeface="Calibri"/>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5">
                                            <p:txEl>
                                              <p:pRg st="0" end="0"/>
                                            </p:txEl>
                                          </p:spTgt>
                                        </p:tgtEl>
                                        <p:attrNameLst>
                                          <p:attrName>style.visibility</p:attrName>
                                        </p:attrNameLst>
                                      </p:cBhvr>
                                      <p:to>
                                        <p:strVal val="visible"/>
                                      </p:to>
                                    </p:set>
                                    <p:animEffect transition="in" filter="fade">
                                      <p:cBhvr>
                                        <p:cTn id="7" dur="1000"/>
                                        <p:tgtEl>
                                          <p:spTgt spid="9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5">
                                            <p:txEl>
                                              <p:pRg st="1" end="1"/>
                                            </p:txEl>
                                          </p:spTgt>
                                        </p:tgtEl>
                                        <p:attrNameLst>
                                          <p:attrName>style.visibility</p:attrName>
                                        </p:attrNameLst>
                                      </p:cBhvr>
                                      <p:to>
                                        <p:strVal val="visible"/>
                                      </p:to>
                                    </p:set>
                                    <p:animEffect transition="in" filter="fade">
                                      <p:cBhvr>
                                        <p:cTn id="10" dur="1000"/>
                                        <p:tgtEl>
                                          <p:spTgt spid="9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5">
                                            <p:txEl>
                                              <p:pRg st="2" end="2"/>
                                            </p:txEl>
                                          </p:spTgt>
                                        </p:tgtEl>
                                        <p:attrNameLst>
                                          <p:attrName>style.visibility</p:attrName>
                                        </p:attrNameLst>
                                      </p:cBhvr>
                                      <p:to>
                                        <p:strVal val="visible"/>
                                      </p:to>
                                    </p:set>
                                    <p:animEffect transition="in" filter="fade">
                                      <p:cBhvr>
                                        <p:cTn id="13" dur="1000"/>
                                        <p:tgtEl>
                                          <p:spTgt spid="95">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5">
                                            <p:txEl>
                                              <p:pRg st="3" end="3"/>
                                            </p:txEl>
                                          </p:spTgt>
                                        </p:tgtEl>
                                        <p:attrNameLst>
                                          <p:attrName>style.visibility</p:attrName>
                                        </p:attrNameLst>
                                      </p:cBhvr>
                                      <p:to>
                                        <p:strVal val="visible"/>
                                      </p:to>
                                    </p:set>
                                    <p:animEffect transition="in" filter="fade">
                                      <p:cBhvr>
                                        <p:cTn id="16" dur="1000"/>
                                        <p:tgtEl>
                                          <p:spTgt spid="95">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95">
                                            <p:txEl>
                                              <p:pRg st="4" end="4"/>
                                            </p:txEl>
                                          </p:spTgt>
                                        </p:tgtEl>
                                        <p:attrNameLst>
                                          <p:attrName>style.visibility</p:attrName>
                                        </p:attrNameLst>
                                      </p:cBhvr>
                                      <p:to>
                                        <p:strVal val="visible"/>
                                      </p:to>
                                    </p:set>
                                    <p:animEffect transition="in" filter="fade">
                                      <p:cBhvr>
                                        <p:cTn id="19" dur="1000"/>
                                        <p:tgtEl>
                                          <p:spTgt spid="95">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95">
                                            <p:txEl>
                                              <p:pRg st="5" end="5"/>
                                            </p:txEl>
                                          </p:spTgt>
                                        </p:tgtEl>
                                        <p:attrNameLst>
                                          <p:attrName>style.visibility</p:attrName>
                                        </p:attrNameLst>
                                      </p:cBhvr>
                                      <p:to>
                                        <p:strVal val="visible"/>
                                      </p:to>
                                    </p:set>
                                    <p:animEffect transition="in" filter="fade">
                                      <p:cBhvr>
                                        <p:cTn id="22" dur="1000"/>
                                        <p:tgtEl>
                                          <p:spTgt spid="95">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95">
                                            <p:txEl>
                                              <p:pRg st="6" end="6"/>
                                            </p:txEl>
                                          </p:spTgt>
                                        </p:tgtEl>
                                        <p:attrNameLst>
                                          <p:attrName>style.visibility</p:attrName>
                                        </p:attrNameLst>
                                      </p:cBhvr>
                                      <p:to>
                                        <p:strVal val="visible"/>
                                      </p:to>
                                    </p:set>
                                    <p:animEffect transition="in" filter="fade">
                                      <p:cBhvr>
                                        <p:cTn id="25" dur="1000"/>
                                        <p:tgtEl>
                                          <p:spTgt spid="95">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95">
                                            <p:txEl>
                                              <p:pRg st="7" end="7"/>
                                            </p:txEl>
                                          </p:spTgt>
                                        </p:tgtEl>
                                        <p:attrNameLst>
                                          <p:attrName>style.visibility</p:attrName>
                                        </p:attrNameLst>
                                      </p:cBhvr>
                                      <p:to>
                                        <p:strVal val="visible"/>
                                      </p:to>
                                    </p:set>
                                    <p:animEffect transition="in" filter="fade">
                                      <p:cBhvr>
                                        <p:cTn id="28" dur="1000"/>
                                        <p:tgtEl>
                                          <p:spTgt spid="9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Google Shape;437;g132835cef10_0_26"/>
          <p:cNvSpPr>
            <a:spLocks noGrp="1"/>
          </p:cNvSpPr>
          <p:nvPr>
            <p:ph type="sldNum" sz="quarter" idx="10"/>
          </p:nvPr>
        </p:nvSpPr>
        <p:spPr>
          <a:noFill/>
        </p:spPr>
        <p:txBody>
          <a:bodyPr/>
          <a:lstStyle/>
          <a:p>
            <a:fld id="{1FD349A2-61E3-4658-BECC-09EA007B7A33}" type="slidenum">
              <a:rPr lang="fr-CA"/>
              <a:pPr/>
              <a:t>40</a:t>
            </a:fld>
            <a:endParaRPr lang="fr-FR"/>
          </a:p>
        </p:txBody>
      </p:sp>
      <p:sp>
        <p:nvSpPr>
          <p:cNvPr id="438" name="Google Shape;438;g132835cef10_0_26"/>
          <p:cNvSpPr txBox="1"/>
          <p:nvPr/>
        </p:nvSpPr>
        <p:spPr>
          <a:xfrm>
            <a:off x="904973" y="197963"/>
            <a:ext cx="8380315" cy="1498862"/>
          </a:xfrm>
          <a:prstGeom prst="rect">
            <a:avLst/>
          </a:prstGeom>
          <a:noFill/>
          <a:ln>
            <a:noFill/>
          </a:ln>
        </p:spPr>
        <p:txBody>
          <a:bodyPr spcFirstLastPara="1" lIns="91425" tIns="45700" rIns="91425" bIns="45700" anchor="ctr"/>
          <a:lstStyle/>
          <a:p>
            <a:pPr fontAlgn="auto">
              <a:lnSpc>
                <a:spcPct val="80000"/>
              </a:lnSpc>
              <a:spcBef>
                <a:spcPts val="0"/>
              </a:spcBef>
              <a:spcAft>
                <a:spcPts val="0"/>
              </a:spcAft>
              <a:buClr>
                <a:srgbClr val="000000"/>
              </a:buClr>
              <a:buFont typeface="Arial"/>
              <a:buNone/>
              <a:defRPr/>
            </a:pPr>
            <a:r>
              <a:rPr lang="fr-CA" sz="3200" b="1" kern="0" cap="small" dirty="0">
                <a:solidFill>
                  <a:srgbClr val="C00000"/>
                </a:solidFill>
                <a:latin typeface="Calibri" panose="020F0502020204030204" pitchFamily="34" charset="0"/>
                <a:ea typeface="Arial Narrow"/>
                <a:cs typeface="Calibri" panose="020F0502020204030204" pitchFamily="34" charset="0"/>
                <a:sym typeface="Arial Narrow"/>
              </a:rPr>
              <a:t>GRSI: 3 NIVEAUX</a:t>
            </a:r>
            <a:endParaRPr sz="3200" b="1" kern="0" dirty="0">
              <a:solidFill>
                <a:srgbClr val="C00000"/>
              </a:solidFill>
              <a:latin typeface="Calibri" panose="020F0502020204030204" pitchFamily="34" charset="0"/>
              <a:ea typeface="Helvetica Neue"/>
              <a:cs typeface="Calibri" panose="020F0502020204030204" pitchFamily="34" charset="0"/>
              <a:sym typeface="Helvetica Neue"/>
            </a:endParaRPr>
          </a:p>
        </p:txBody>
      </p:sp>
      <p:graphicFrame>
        <p:nvGraphicFramePr>
          <p:cNvPr id="439" name="Google Shape;439;g132835cef10_0_26"/>
          <p:cNvGraphicFramePr/>
          <p:nvPr>
            <p:extLst>
              <p:ext uri="{D42A27DB-BD31-4B8C-83A1-F6EECF244321}">
                <p14:modId xmlns:p14="http://schemas.microsoft.com/office/powerpoint/2010/main" val="4162292364"/>
              </p:ext>
            </p:extLst>
          </p:nvPr>
        </p:nvGraphicFramePr>
        <p:xfrm>
          <a:off x="1174173" y="1565275"/>
          <a:ext cx="9227127" cy="4264025"/>
        </p:xfrm>
        <a:graphic>
          <a:graphicData uri="http://schemas.openxmlformats.org/drawingml/2006/table">
            <a:tbl>
              <a:tblPr firstRow="1" bandRow="1">
                <a:noFill/>
                <a:tableStyleId>{C6661398-F8C6-45F0-AF60-16C28C433072}</a:tableStyleId>
              </a:tblPr>
              <a:tblGrid>
                <a:gridCol w="7460196">
                  <a:extLst>
                    <a:ext uri="{9D8B030D-6E8A-4147-A177-3AD203B41FA5}">
                      <a16:colId xmlns:a16="http://schemas.microsoft.com/office/drawing/2014/main" val="20000"/>
                    </a:ext>
                  </a:extLst>
                </a:gridCol>
                <a:gridCol w="1766931">
                  <a:extLst>
                    <a:ext uri="{9D8B030D-6E8A-4147-A177-3AD203B41FA5}">
                      <a16:colId xmlns:a16="http://schemas.microsoft.com/office/drawing/2014/main" val="20001"/>
                    </a:ext>
                  </a:extLst>
                </a:gridCol>
              </a:tblGrid>
              <a:tr h="757636">
                <a:tc>
                  <a:txBody>
                    <a:bodyPr/>
                    <a:lstStyle/>
                    <a:p>
                      <a:pPr marL="0" marR="0" lvl="0" indent="0" algn="l" rtl="0">
                        <a:spcBef>
                          <a:spcPts val="0"/>
                        </a:spcBef>
                        <a:spcAft>
                          <a:spcPts val="0"/>
                        </a:spcAft>
                        <a:buNone/>
                      </a:pPr>
                      <a:r>
                        <a:rPr lang="fr-CA" sz="2000" u="none" strike="noStrike" cap="none" dirty="0">
                          <a:latin typeface="Calibri" panose="020F0502020204030204" pitchFamily="34" charset="0"/>
                          <a:ea typeface="Arial Narrow"/>
                          <a:cs typeface="Calibri" panose="020F0502020204030204" pitchFamily="34" charset="0"/>
                          <a:sym typeface="Arial Narrow"/>
                        </a:rPr>
                        <a:t>Les actions attendues des différents acteurs</a:t>
                      </a:r>
                      <a:endParaRPr sz="2000" dirty="0">
                        <a:latin typeface="Calibri" panose="020F0502020204030204" pitchFamily="34" charset="0"/>
                        <a:ea typeface="Arial Narrow"/>
                        <a:cs typeface="Calibri" panose="020F0502020204030204" pitchFamily="34" charset="0"/>
                        <a:sym typeface="Arial Narrow"/>
                      </a:endParaRPr>
                    </a:p>
                  </a:txBody>
                  <a:tcPr marL="91450" marR="91450" marT="45650" marB="45650" anchor="ctr">
                    <a:solidFill>
                      <a:srgbClr val="59AB74"/>
                    </a:solidFill>
                  </a:tcPr>
                </a:tc>
                <a:tc>
                  <a:txBody>
                    <a:bodyPr/>
                    <a:lstStyle/>
                    <a:p>
                      <a:pPr marL="0" marR="0" lvl="0" indent="0" algn="ctr" rtl="0">
                        <a:spcBef>
                          <a:spcPts val="0"/>
                        </a:spcBef>
                        <a:spcAft>
                          <a:spcPts val="0"/>
                        </a:spcAft>
                        <a:buNone/>
                      </a:pPr>
                      <a:r>
                        <a:rPr lang="fr-CA" sz="1600" b="1" dirty="0">
                          <a:latin typeface="Calibri" panose="020F0502020204030204" pitchFamily="34" charset="0"/>
                          <a:ea typeface="Arial Narrow"/>
                          <a:cs typeface="Calibri" panose="020F0502020204030204" pitchFamily="34" charset="0"/>
                          <a:sym typeface="Arial Narrow"/>
                        </a:rPr>
                        <a:t>PRÉVENTION</a:t>
                      </a:r>
                      <a:endParaRPr sz="1600" b="1" dirty="0">
                        <a:latin typeface="Calibri" panose="020F0502020204030204" pitchFamily="34" charset="0"/>
                        <a:ea typeface="Arial Narrow"/>
                        <a:cs typeface="Calibri" panose="020F0502020204030204" pitchFamily="34" charset="0"/>
                        <a:sym typeface="Arial Narrow"/>
                      </a:endParaRPr>
                    </a:p>
                  </a:txBody>
                  <a:tcPr marL="91450" marR="91450" marT="45650" marB="45650" anchor="ctr">
                    <a:solidFill>
                      <a:srgbClr val="59AB74"/>
                    </a:solidFill>
                  </a:tcPr>
                </a:tc>
                <a:extLst>
                  <a:ext uri="{0D108BD9-81ED-4DB2-BD59-A6C34878D82A}">
                    <a16:rowId xmlns:a16="http://schemas.microsoft.com/office/drawing/2014/main" val="10000"/>
                  </a:ext>
                </a:extLst>
              </a:tr>
              <a:tr h="2006396">
                <a:tc>
                  <a:txBody>
                    <a:bodyPr/>
                    <a:lstStyle/>
                    <a:p>
                      <a:pPr marL="0" marR="0" lvl="0" indent="0" algn="l" rtl="0">
                        <a:spcBef>
                          <a:spcPts val="0"/>
                        </a:spcBef>
                        <a:spcAft>
                          <a:spcPts val="0"/>
                        </a:spcAft>
                        <a:buNone/>
                      </a:pPr>
                      <a:r>
                        <a:rPr lang="fr-CA" sz="2000" dirty="0">
                          <a:latin typeface="Calibri" panose="020F0502020204030204" pitchFamily="34" charset="0"/>
                          <a:ea typeface="Arial Narrow"/>
                          <a:cs typeface="Calibri" panose="020F0502020204030204" pitchFamily="34" charset="0"/>
                          <a:sym typeface="Arial Narrow"/>
                        </a:rPr>
                        <a:t>Le suivi des situations pour lesquelles il y a des doutes ou des inconnues :</a:t>
                      </a:r>
                      <a:endParaRPr dirty="0">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rgbClr val="000000"/>
                        </a:buClr>
                        <a:buSzPts val="1800"/>
                        <a:buFont typeface="Noto Sans Symbols"/>
                        <a:buChar char="✔"/>
                      </a:pPr>
                      <a:r>
                        <a:rPr lang="fr-CA" sz="1800" dirty="0">
                          <a:latin typeface="Calibri" panose="020F0502020204030204" pitchFamily="34" charset="0"/>
                          <a:ea typeface="Arial Narrow"/>
                          <a:cs typeface="Calibri" panose="020F0502020204030204" pitchFamily="34" charset="0"/>
                          <a:sym typeface="Arial Narrow"/>
                        </a:rPr>
                        <a:t>Pas d’exercice d’évacuation effectué.</a:t>
                      </a:r>
                      <a:endParaRPr dirty="0">
                        <a:latin typeface="Calibri" panose="020F0502020204030204" pitchFamily="34" charset="0"/>
                        <a:cs typeface="Calibri" panose="020F0502020204030204" pitchFamily="34" charset="0"/>
                      </a:endParaRPr>
                    </a:p>
                    <a:p>
                      <a:pPr marL="285750" marR="0" lvl="0" indent="-285750" algn="l" rtl="0">
                        <a:spcBef>
                          <a:spcPts val="0"/>
                        </a:spcBef>
                        <a:spcAft>
                          <a:spcPts val="0"/>
                        </a:spcAft>
                        <a:buClr>
                          <a:srgbClr val="000000"/>
                        </a:buClr>
                        <a:buSzPts val="1800"/>
                        <a:buFont typeface="Noto Sans Symbols"/>
                        <a:buChar char="✔"/>
                      </a:pPr>
                      <a:r>
                        <a:rPr lang="fr-CA" sz="1800" dirty="0">
                          <a:latin typeface="Calibri" panose="020F0502020204030204" pitchFamily="34" charset="0"/>
                          <a:ea typeface="Arial Narrow"/>
                          <a:cs typeface="Calibri" panose="020F0502020204030204" pitchFamily="34" charset="0"/>
                          <a:sym typeface="Arial Narrow"/>
                        </a:rPr>
                        <a:t>Doute d’un partenaire quant à la capacité à effectuer une évacuation sécuritaire dans le délai prescrit.</a:t>
                      </a:r>
                      <a:endParaRPr sz="1800" dirty="0">
                        <a:latin typeface="Calibri" panose="020F0502020204030204" pitchFamily="34" charset="0"/>
                        <a:ea typeface="Arial Narrow"/>
                        <a:cs typeface="Calibri" panose="020F0502020204030204" pitchFamily="34" charset="0"/>
                        <a:sym typeface="Arial Narrow"/>
                      </a:endParaRPr>
                    </a:p>
                  </a:txBody>
                  <a:tcPr marL="91450" marR="91450" marT="45650" marB="45650">
                    <a:solidFill>
                      <a:srgbClr val="F1D073"/>
                    </a:solidFill>
                  </a:tcPr>
                </a:tc>
                <a:tc>
                  <a:txBody>
                    <a:bodyPr/>
                    <a:lstStyle/>
                    <a:p>
                      <a:pPr marL="0" marR="0" lvl="0" indent="0" algn="ctr" rtl="0">
                        <a:spcBef>
                          <a:spcPts val="0"/>
                        </a:spcBef>
                        <a:spcAft>
                          <a:spcPts val="0"/>
                        </a:spcAft>
                        <a:buNone/>
                      </a:pPr>
                      <a:endParaRPr sz="1100" b="1" dirty="0">
                        <a:latin typeface="Arial Narrow"/>
                        <a:ea typeface="Arial Narrow"/>
                        <a:cs typeface="Arial Narrow"/>
                        <a:sym typeface="Arial Narrow"/>
                      </a:endParaRPr>
                    </a:p>
                    <a:p>
                      <a:pPr marL="0" marR="0" lvl="0" indent="0" algn="ctr" rtl="0">
                        <a:spcBef>
                          <a:spcPts val="0"/>
                        </a:spcBef>
                        <a:spcAft>
                          <a:spcPts val="0"/>
                        </a:spcAft>
                        <a:buNone/>
                      </a:pPr>
                      <a:r>
                        <a:rPr lang="fr-CA" sz="1600" b="1" dirty="0">
                          <a:latin typeface="Calibri" panose="020F0502020204030204" pitchFamily="34" charset="0"/>
                          <a:ea typeface="Arial Narrow"/>
                          <a:cs typeface="Calibri" panose="020F0502020204030204" pitchFamily="34" charset="0"/>
                          <a:sym typeface="Arial Narrow"/>
                        </a:rPr>
                        <a:t>VÉRIFICATION</a:t>
                      </a:r>
                      <a:endParaRPr sz="1600" b="1" dirty="0">
                        <a:latin typeface="Calibri" panose="020F0502020204030204" pitchFamily="34" charset="0"/>
                        <a:ea typeface="Arial Narrow"/>
                        <a:cs typeface="Calibri" panose="020F0502020204030204" pitchFamily="34" charset="0"/>
                        <a:sym typeface="Arial Narrow"/>
                      </a:endParaRPr>
                    </a:p>
                  </a:txBody>
                  <a:tcPr marL="91450" marR="91450" marT="45650" marB="45650" anchor="ctr">
                    <a:solidFill>
                      <a:srgbClr val="F1D073"/>
                    </a:solidFill>
                  </a:tcPr>
                </a:tc>
                <a:extLst>
                  <a:ext uri="{0D108BD9-81ED-4DB2-BD59-A6C34878D82A}">
                    <a16:rowId xmlns:a16="http://schemas.microsoft.com/office/drawing/2014/main" val="10001"/>
                  </a:ext>
                </a:extLst>
              </a:tr>
              <a:tr h="445856">
                <a:tc gridSpan="2">
                  <a:txBody>
                    <a:bodyPr/>
                    <a:lstStyle/>
                    <a:p>
                      <a:pPr marL="0" marR="0" lvl="0" indent="0" algn="ctr" rtl="0">
                        <a:lnSpc>
                          <a:spcPct val="100000"/>
                        </a:lnSpc>
                        <a:spcBef>
                          <a:spcPts val="0"/>
                        </a:spcBef>
                        <a:spcAft>
                          <a:spcPts val="0"/>
                        </a:spcAft>
                        <a:buClr>
                          <a:srgbClr val="000000"/>
                        </a:buClr>
                        <a:buSzPts val="1800"/>
                        <a:buFont typeface="Arial Narrow"/>
                        <a:buNone/>
                      </a:pPr>
                      <a:r>
                        <a:rPr lang="fr-CA" sz="1800" b="1" dirty="0">
                          <a:latin typeface="Calibri" panose="020F0502020204030204" pitchFamily="34" charset="0"/>
                          <a:ea typeface="Arial Narrow"/>
                          <a:cs typeface="Calibri" panose="020F0502020204030204" pitchFamily="34" charset="0"/>
                          <a:sym typeface="Arial Narrow"/>
                        </a:rPr>
                        <a:t>Ne mène pas nécessairement à une intervention en gestion du risque</a:t>
                      </a:r>
                      <a:endParaRPr sz="1800" b="1" dirty="0">
                        <a:latin typeface="Calibri" panose="020F0502020204030204" pitchFamily="34" charset="0"/>
                        <a:ea typeface="Arial Narrow"/>
                        <a:cs typeface="Calibri" panose="020F0502020204030204" pitchFamily="34" charset="0"/>
                        <a:sym typeface="Arial Narrow"/>
                      </a:endParaRPr>
                    </a:p>
                  </a:txBody>
                  <a:tcPr marL="91450" marR="91450" marT="45650" marB="45650"/>
                </a:tc>
                <a:tc hMerge="1">
                  <a:txBody>
                    <a:bodyPr/>
                    <a:lstStyle/>
                    <a:p>
                      <a:endParaRPr lang="fr-FR"/>
                    </a:p>
                  </a:txBody>
                  <a:tcPr/>
                </a:tc>
                <a:extLst>
                  <a:ext uri="{0D108BD9-81ED-4DB2-BD59-A6C34878D82A}">
                    <a16:rowId xmlns:a16="http://schemas.microsoft.com/office/drawing/2014/main" val="10002"/>
                  </a:ext>
                </a:extLst>
              </a:tr>
              <a:tr h="1054137">
                <a:tc>
                  <a:txBody>
                    <a:bodyPr/>
                    <a:lstStyle/>
                    <a:p>
                      <a:pPr marL="0" marR="0" lvl="0" indent="0" algn="l" rtl="0">
                        <a:spcBef>
                          <a:spcPts val="0"/>
                        </a:spcBef>
                        <a:spcAft>
                          <a:spcPts val="0"/>
                        </a:spcAft>
                        <a:buNone/>
                      </a:pPr>
                      <a:r>
                        <a:rPr lang="fr-CA" sz="2000" dirty="0">
                          <a:solidFill>
                            <a:srgbClr val="000000"/>
                          </a:solidFill>
                          <a:latin typeface="Calibri" panose="020F0502020204030204" pitchFamily="34" charset="0"/>
                          <a:ea typeface="Arial Narrow"/>
                          <a:cs typeface="Calibri" panose="020F0502020204030204" pitchFamily="34" charset="0"/>
                          <a:sym typeface="Arial Narrow"/>
                        </a:rPr>
                        <a:t>Les interventions pour les situations problématiques :</a:t>
                      </a:r>
                      <a:endParaRPr dirty="0">
                        <a:latin typeface="Calibri" panose="020F0502020204030204" pitchFamily="34" charset="0"/>
                        <a:cs typeface="Calibri" panose="020F0502020204030204" pitchFamily="34" charset="0"/>
                      </a:endParaRPr>
                    </a:p>
                    <a:p>
                      <a:pPr marL="0" marR="0" lvl="0" indent="0" algn="l" rtl="0">
                        <a:spcBef>
                          <a:spcPts val="0"/>
                        </a:spcBef>
                        <a:spcAft>
                          <a:spcPts val="0"/>
                        </a:spcAft>
                        <a:buClr>
                          <a:srgbClr val="000000"/>
                        </a:buClr>
                        <a:buSzPts val="1800"/>
                        <a:buFont typeface="Noto Sans Symbols"/>
                        <a:buChar char="✔"/>
                      </a:pPr>
                      <a:r>
                        <a:rPr lang="fr-CA" sz="1800" dirty="0">
                          <a:solidFill>
                            <a:srgbClr val="000000"/>
                          </a:solidFill>
                          <a:latin typeface="Calibri" panose="020F0502020204030204" pitchFamily="34" charset="0"/>
                          <a:ea typeface="Arial Narrow"/>
                          <a:cs typeface="Calibri" panose="020F0502020204030204" pitchFamily="34" charset="0"/>
                          <a:sym typeface="Arial Narrow"/>
                        </a:rPr>
                        <a:t>Délai non rencontré lors de l’exercice d’évacuation.</a:t>
                      </a:r>
                      <a:endParaRPr dirty="0">
                        <a:latin typeface="Calibri" panose="020F0502020204030204" pitchFamily="34" charset="0"/>
                        <a:cs typeface="Calibri" panose="020F0502020204030204" pitchFamily="34" charset="0"/>
                      </a:endParaRPr>
                    </a:p>
                    <a:p>
                      <a:pPr marL="0" marR="0" lvl="0" indent="0" algn="l" rtl="0">
                        <a:spcBef>
                          <a:spcPts val="0"/>
                        </a:spcBef>
                        <a:spcAft>
                          <a:spcPts val="0"/>
                        </a:spcAft>
                        <a:buClr>
                          <a:srgbClr val="000000"/>
                        </a:buClr>
                        <a:buSzPts val="1800"/>
                        <a:buFont typeface="Noto Sans Symbols"/>
                        <a:buChar char="✔"/>
                      </a:pPr>
                      <a:r>
                        <a:rPr lang="fr-CA" sz="1800" dirty="0">
                          <a:solidFill>
                            <a:srgbClr val="000000"/>
                          </a:solidFill>
                          <a:latin typeface="Calibri" panose="020F0502020204030204" pitchFamily="34" charset="0"/>
                          <a:ea typeface="Arial Narrow"/>
                          <a:cs typeface="Calibri" panose="020F0502020204030204" pitchFamily="34" charset="0"/>
                          <a:sym typeface="Arial Narrow"/>
                        </a:rPr>
                        <a:t>Vérifications effectuées et risque présent.</a:t>
                      </a:r>
                      <a:endParaRPr dirty="0">
                        <a:latin typeface="Calibri" panose="020F0502020204030204" pitchFamily="34" charset="0"/>
                        <a:cs typeface="Calibri" panose="020F0502020204030204" pitchFamily="34" charset="0"/>
                      </a:endParaRPr>
                    </a:p>
                  </a:txBody>
                  <a:tcPr marL="91450" marR="91450" marT="45650" marB="45650">
                    <a:solidFill>
                      <a:srgbClr val="E9B19F"/>
                    </a:solidFill>
                  </a:tcPr>
                </a:tc>
                <a:tc>
                  <a:txBody>
                    <a:bodyPr/>
                    <a:lstStyle/>
                    <a:p>
                      <a:pPr marL="0" marR="0" lvl="0" indent="0" algn="ctr" rtl="0">
                        <a:lnSpc>
                          <a:spcPct val="100000"/>
                        </a:lnSpc>
                        <a:spcBef>
                          <a:spcPts val="0"/>
                        </a:spcBef>
                        <a:spcAft>
                          <a:spcPts val="0"/>
                        </a:spcAft>
                        <a:buClr>
                          <a:srgbClr val="000000"/>
                        </a:buClr>
                        <a:buSzPts val="1600"/>
                        <a:buFont typeface="Arial Narrow"/>
                        <a:buNone/>
                      </a:pPr>
                      <a:r>
                        <a:rPr lang="fr-CA" sz="1600" b="1" dirty="0">
                          <a:latin typeface="Calibri" panose="020F0502020204030204" pitchFamily="34" charset="0"/>
                          <a:ea typeface="Arial Narrow"/>
                          <a:cs typeface="Calibri" panose="020F0502020204030204" pitchFamily="34" charset="0"/>
                          <a:sym typeface="Arial Narrow"/>
                        </a:rPr>
                        <a:t>INTERVENTION</a:t>
                      </a:r>
                      <a:endParaRPr dirty="0">
                        <a:latin typeface="Calibri" panose="020F0502020204030204" pitchFamily="34" charset="0"/>
                        <a:cs typeface="Calibri" panose="020F0502020204030204" pitchFamily="34" charset="0"/>
                      </a:endParaRPr>
                    </a:p>
                  </a:txBody>
                  <a:tcPr marL="91450" marR="91450" marT="45650" marB="45650" anchor="ctr">
                    <a:solidFill>
                      <a:srgbClr val="E9B19F"/>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Google Shape;453;g132835cef10_0_42"/>
          <p:cNvSpPr>
            <a:spLocks noGrp="1"/>
          </p:cNvSpPr>
          <p:nvPr>
            <p:ph type="sldNum" sz="quarter" idx="10"/>
          </p:nvPr>
        </p:nvSpPr>
        <p:spPr>
          <a:noFill/>
        </p:spPr>
        <p:txBody>
          <a:bodyPr/>
          <a:lstStyle/>
          <a:p>
            <a:fld id="{6FEB7C67-528F-48E8-A8FB-549417D9D6C7}" type="slidenum">
              <a:rPr lang="fr-CA">
                <a:solidFill>
                  <a:srgbClr val="2D2E83"/>
                </a:solidFill>
              </a:rPr>
              <a:pPr/>
              <a:t>41</a:t>
            </a:fld>
            <a:endParaRPr lang="fr-FR">
              <a:solidFill>
                <a:srgbClr val="2D2E83"/>
              </a:solidFill>
            </a:endParaRPr>
          </a:p>
        </p:txBody>
      </p:sp>
      <p:sp>
        <p:nvSpPr>
          <p:cNvPr id="454" name="Google Shape;454;g132835cef10_0_42"/>
          <p:cNvSpPr txBox="1"/>
          <p:nvPr/>
        </p:nvSpPr>
        <p:spPr>
          <a:xfrm>
            <a:off x="719138" y="617538"/>
            <a:ext cx="7543800" cy="787400"/>
          </a:xfrm>
          <a:prstGeom prst="rect">
            <a:avLst/>
          </a:prstGeom>
          <a:noFill/>
          <a:ln>
            <a:noFill/>
          </a:ln>
        </p:spPr>
        <p:txBody>
          <a:bodyPr spcFirstLastPara="1" lIns="91425" tIns="45700" rIns="91425" bIns="45700" anchor="ctr"/>
          <a:lstStyle/>
          <a:p>
            <a:pPr fontAlgn="auto">
              <a:lnSpc>
                <a:spcPct val="80000"/>
              </a:lnSpc>
              <a:spcBef>
                <a:spcPts val="0"/>
              </a:spcBef>
              <a:spcAft>
                <a:spcPts val="0"/>
              </a:spcAft>
              <a:buClr>
                <a:srgbClr val="000000"/>
              </a:buClr>
              <a:buFont typeface="Arial"/>
              <a:buNone/>
              <a:defRPr/>
            </a:pPr>
            <a:r>
              <a:rPr lang="fr-CA" sz="3200" b="1" kern="0" cap="small" dirty="0" smtClean="0">
                <a:solidFill>
                  <a:srgbClr val="C00000"/>
                </a:solidFill>
                <a:latin typeface="Calibri" panose="020F0502020204030204" pitchFamily="34" charset="0"/>
                <a:ea typeface="Arial Narrow"/>
                <a:cs typeface="Calibri" panose="020F0502020204030204" pitchFamily="34" charset="0"/>
                <a:sym typeface="Arial Narrow"/>
              </a:rPr>
              <a:t>Étapes: Vérification et Intervention</a:t>
            </a:r>
            <a:endParaRPr sz="3200" b="1" kern="0" dirty="0">
              <a:solidFill>
                <a:srgbClr val="C00000"/>
              </a:solidFill>
              <a:latin typeface="Calibri" panose="020F0502020204030204" pitchFamily="34" charset="0"/>
              <a:ea typeface="Helvetica Neue"/>
              <a:cs typeface="Calibri" panose="020F0502020204030204" pitchFamily="34" charset="0"/>
              <a:sym typeface="Helvetica Neue"/>
            </a:endParaRPr>
          </a:p>
        </p:txBody>
      </p:sp>
      <p:sp>
        <p:nvSpPr>
          <p:cNvPr id="455" name="Google Shape;455;g132835cef10_0_42"/>
          <p:cNvSpPr txBox="1"/>
          <p:nvPr/>
        </p:nvSpPr>
        <p:spPr>
          <a:xfrm>
            <a:off x="466725" y="1709738"/>
            <a:ext cx="9384285" cy="4052887"/>
          </a:xfrm>
          <a:prstGeom prst="rect">
            <a:avLst/>
          </a:prstGeom>
          <a:noFill/>
          <a:ln>
            <a:noFill/>
          </a:ln>
        </p:spPr>
        <p:txBody>
          <a:bodyPr spcFirstLastPara="1" lIns="91425" tIns="45700" rIns="91425" bIns="45700">
            <a:normAutofit/>
          </a:bodyPr>
          <a:lstStyle/>
          <a:p>
            <a:pPr marL="342900" indent="-342900" fontAlgn="auto">
              <a:lnSpc>
                <a:spcPct val="150000"/>
              </a:lnSpc>
              <a:spcBef>
                <a:spcPts val="0"/>
              </a:spcBef>
              <a:spcAft>
                <a:spcPts val="0"/>
              </a:spcAft>
              <a:buClr>
                <a:schemeClr val="accent3"/>
              </a:buClr>
              <a:buSzPts val="2400"/>
              <a:buFont typeface="Arial"/>
              <a:buChar char="•"/>
              <a:defRPr/>
            </a:pPr>
            <a:r>
              <a:rPr lang="fr-CA" sz="2400" kern="0" dirty="0">
                <a:solidFill>
                  <a:schemeClr val="dk1"/>
                </a:solidFill>
                <a:latin typeface="Calibri" panose="020F0502020204030204" pitchFamily="34" charset="0"/>
                <a:ea typeface="Arial Narrow"/>
                <a:cs typeface="Calibri" panose="020F0502020204030204" pitchFamily="34" charset="0"/>
                <a:sym typeface="Arial Narrow"/>
              </a:rPr>
              <a:t>Cueillette d’informations (Fiche 1, 6, </a:t>
            </a:r>
            <a:r>
              <a:rPr lang="fr-CA" sz="2400" kern="0" dirty="0" smtClean="0">
                <a:solidFill>
                  <a:schemeClr val="dk1"/>
                </a:solidFill>
                <a:latin typeface="Calibri" panose="020F0502020204030204" pitchFamily="34" charset="0"/>
                <a:ea typeface="Arial Narrow"/>
                <a:cs typeface="Calibri" panose="020F0502020204030204" pitchFamily="34" charset="0"/>
                <a:sym typeface="Arial Narrow"/>
              </a:rPr>
              <a:t>plans </a:t>
            </a:r>
            <a:r>
              <a:rPr lang="fr-CA" sz="2400" kern="0" dirty="0">
                <a:solidFill>
                  <a:schemeClr val="dk1"/>
                </a:solidFill>
                <a:latin typeface="Calibri" panose="020F0502020204030204" pitchFamily="34" charset="0"/>
                <a:ea typeface="Arial Narrow"/>
                <a:cs typeface="Calibri" panose="020F0502020204030204" pitchFamily="34" charset="0"/>
                <a:sym typeface="Arial Narrow"/>
              </a:rPr>
              <a:t>du bâtiment et rapport d’observation)</a:t>
            </a:r>
            <a:endParaRPr sz="2400" kern="0" dirty="0">
              <a:solidFill>
                <a:schemeClr val="dk1"/>
              </a:solidFill>
              <a:latin typeface="Calibri" panose="020F0502020204030204" pitchFamily="34" charset="0"/>
              <a:ea typeface="Helvetica Neue"/>
              <a:cs typeface="Calibri" panose="020F0502020204030204" pitchFamily="34" charset="0"/>
              <a:sym typeface="Helvetica Neue"/>
            </a:endParaRPr>
          </a:p>
          <a:p>
            <a:pPr marL="342900" indent="-342900" fontAlgn="auto">
              <a:lnSpc>
                <a:spcPct val="150000"/>
              </a:lnSpc>
              <a:spcBef>
                <a:spcPts val="0"/>
              </a:spcBef>
              <a:spcAft>
                <a:spcPts val="0"/>
              </a:spcAft>
              <a:buClr>
                <a:schemeClr val="accent3"/>
              </a:buClr>
              <a:buSzPts val="2400"/>
              <a:buFont typeface="Arial"/>
              <a:buChar char="•"/>
              <a:defRPr/>
            </a:pPr>
            <a:r>
              <a:rPr lang="fr-CA" sz="2400" kern="0" dirty="0" smtClean="0">
                <a:solidFill>
                  <a:schemeClr val="dk1"/>
                </a:solidFill>
                <a:latin typeface="Calibri" panose="020F0502020204030204" pitchFamily="34" charset="0"/>
                <a:ea typeface="Arial Narrow"/>
                <a:cs typeface="Calibri" panose="020F0502020204030204" pitchFamily="34" charset="0"/>
                <a:sym typeface="Arial Narrow"/>
              </a:rPr>
              <a:t>Vérification du niveau de risque</a:t>
            </a:r>
          </a:p>
          <a:p>
            <a:pPr marL="342900" indent="-342900" fontAlgn="auto">
              <a:lnSpc>
                <a:spcPct val="150000"/>
              </a:lnSpc>
              <a:spcBef>
                <a:spcPts val="0"/>
              </a:spcBef>
              <a:spcAft>
                <a:spcPts val="0"/>
              </a:spcAft>
              <a:buClr>
                <a:schemeClr val="accent3"/>
              </a:buClr>
              <a:buSzPts val="2400"/>
              <a:buFont typeface="Arial"/>
              <a:buChar char="•"/>
              <a:defRPr/>
            </a:pPr>
            <a:r>
              <a:rPr lang="fr-CA" sz="2400" kern="0" dirty="0" smtClean="0">
                <a:solidFill>
                  <a:schemeClr val="dk1"/>
                </a:solidFill>
                <a:latin typeface="Calibri" panose="020F0502020204030204" pitchFamily="34" charset="0"/>
                <a:ea typeface="Arial Narrow"/>
                <a:cs typeface="Calibri" panose="020F0502020204030204" pitchFamily="34" charset="0"/>
                <a:sym typeface="Arial Narrow"/>
              </a:rPr>
              <a:t>Analyse </a:t>
            </a:r>
            <a:r>
              <a:rPr lang="fr-CA" sz="2400" kern="0" dirty="0">
                <a:solidFill>
                  <a:schemeClr val="dk1"/>
                </a:solidFill>
                <a:latin typeface="Calibri" panose="020F0502020204030204" pitchFamily="34" charset="0"/>
                <a:ea typeface="Arial Narrow"/>
                <a:cs typeface="Calibri" panose="020F0502020204030204" pitchFamily="34" charset="0"/>
                <a:sym typeface="Arial Narrow"/>
              </a:rPr>
              <a:t>du </a:t>
            </a:r>
            <a:r>
              <a:rPr lang="fr-CA" sz="2400" kern="0" dirty="0" smtClean="0">
                <a:solidFill>
                  <a:schemeClr val="dk1"/>
                </a:solidFill>
                <a:latin typeface="Calibri" panose="020F0502020204030204" pitchFamily="34" charset="0"/>
                <a:ea typeface="Arial Narrow"/>
                <a:cs typeface="Calibri" panose="020F0502020204030204" pitchFamily="34" charset="0"/>
                <a:sym typeface="Arial Narrow"/>
              </a:rPr>
              <a:t>risque au besoin</a:t>
            </a:r>
            <a:endParaRPr sz="2400" kern="0" dirty="0">
              <a:solidFill>
                <a:schemeClr val="dk1"/>
              </a:solidFill>
              <a:latin typeface="Calibri" panose="020F0502020204030204" pitchFamily="34" charset="0"/>
              <a:ea typeface="Helvetica Neue"/>
              <a:cs typeface="Calibri" panose="020F0502020204030204" pitchFamily="34" charset="0"/>
              <a:sym typeface="Helvetica Neue"/>
            </a:endParaRPr>
          </a:p>
          <a:p>
            <a:pPr marL="342900" indent="-342900" fontAlgn="auto">
              <a:lnSpc>
                <a:spcPct val="150000"/>
              </a:lnSpc>
              <a:spcBef>
                <a:spcPts val="480"/>
              </a:spcBef>
              <a:spcAft>
                <a:spcPts val="0"/>
              </a:spcAft>
              <a:buClr>
                <a:schemeClr val="accent3"/>
              </a:buClr>
              <a:buSzPts val="2400"/>
              <a:buFont typeface="Arial"/>
              <a:buChar char="•"/>
              <a:defRPr/>
            </a:pPr>
            <a:r>
              <a:rPr lang="fr-CA" sz="2400" kern="0" dirty="0">
                <a:solidFill>
                  <a:schemeClr val="dk1"/>
                </a:solidFill>
                <a:latin typeface="Calibri" panose="020F0502020204030204" pitchFamily="34" charset="0"/>
                <a:ea typeface="Arial Narrow"/>
                <a:cs typeface="Calibri" panose="020F0502020204030204" pitchFamily="34" charset="0"/>
                <a:sym typeface="Arial Narrow"/>
              </a:rPr>
              <a:t>Transmission des recommandations au SSI pour commentaires, suggestion et validation</a:t>
            </a:r>
            <a:endParaRPr sz="2400" kern="0" dirty="0">
              <a:solidFill>
                <a:schemeClr val="dk1"/>
              </a:solidFill>
              <a:latin typeface="Calibri" panose="020F0502020204030204" pitchFamily="34" charset="0"/>
              <a:ea typeface="Helvetica Neue"/>
              <a:cs typeface="Calibri" panose="020F0502020204030204" pitchFamily="34" charset="0"/>
              <a:sym typeface="Helvetica Neue"/>
            </a:endParaRPr>
          </a:p>
          <a:p>
            <a:pPr fontAlgn="auto">
              <a:spcBef>
                <a:spcPts val="480"/>
              </a:spcBef>
              <a:spcAft>
                <a:spcPts val="0"/>
              </a:spcAft>
              <a:buClr>
                <a:srgbClr val="000000"/>
              </a:buClr>
              <a:buFont typeface="Arial"/>
              <a:buNone/>
              <a:defRPr/>
            </a:pPr>
            <a:endParaRPr sz="2400" kern="0" dirty="0">
              <a:solidFill>
                <a:schemeClr val="dk1"/>
              </a:solidFill>
              <a:latin typeface="Helvetica Neue"/>
              <a:ea typeface="Helvetica Neue"/>
              <a:cs typeface="Helvetica Neue"/>
              <a:sym typeface="Helvetica Neue"/>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Google Shape;461;g132835cef10_0_63"/>
          <p:cNvSpPr>
            <a:spLocks noGrp="1"/>
          </p:cNvSpPr>
          <p:nvPr>
            <p:ph type="sldNum" sz="quarter" idx="10"/>
          </p:nvPr>
        </p:nvSpPr>
        <p:spPr>
          <a:noFill/>
        </p:spPr>
        <p:txBody>
          <a:bodyPr/>
          <a:lstStyle/>
          <a:p>
            <a:fld id="{4FD19606-EA5D-4015-AC95-01E43FCECAF4}" type="slidenum">
              <a:rPr lang="fr-CA"/>
              <a:pPr/>
              <a:t>42</a:t>
            </a:fld>
            <a:endParaRPr lang="fr-FR"/>
          </a:p>
        </p:txBody>
      </p:sp>
      <p:sp>
        <p:nvSpPr>
          <p:cNvPr id="462" name="Google Shape;462;g132835cef10_0_63"/>
          <p:cNvSpPr txBox="1"/>
          <p:nvPr/>
        </p:nvSpPr>
        <p:spPr>
          <a:xfrm>
            <a:off x="793750" y="463550"/>
            <a:ext cx="7543800" cy="787400"/>
          </a:xfrm>
          <a:prstGeom prst="rect">
            <a:avLst/>
          </a:prstGeom>
          <a:noFill/>
          <a:ln>
            <a:noFill/>
          </a:ln>
        </p:spPr>
        <p:txBody>
          <a:bodyPr spcFirstLastPara="1" lIns="91425" tIns="45700" rIns="91425" bIns="45700" anchor="ctr"/>
          <a:lstStyle/>
          <a:p>
            <a:pPr fontAlgn="auto">
              <a:lnSpc>
                <a:spcPct val="80000"/>
              </a:lnSpc>
              <a:spcBef>
                <a:spcPts val="0"/>
              </a:spcBef>
              <a:spcAft>
                <a:spcPts val="0"/>
              </a:spcAft>
              <a:buClr>
                <a:srgbClr val="000000"/>
              </a:buClr>
              <a:buFont typeface="Arial"/>
              <a:buNone/>
              <a:defRPr/>
            </a:pPr>
            <a:r>
              <a:rPr lang="fr-CA" sz="3200" b="1" kern="0" cap="small" dirty="0">
                <a:solidFill>
                  <a:srgbClr val="C00000"/>
                </a:solidFill>
                <a:latin typeface="Calibri" panose="020F0502020204030204" pitchFamily="34" charset="0"/>
                <a:ea typeface="Helvetica Neue"/>
                <a:cs typeface="Calibri" panose="020F0502020204030204" pitchFamily="34" charset="0"/>
                <a:sym typeface="Arial Narrow"/>
              </a:rPr>
              <a:t>Étapes Vérification et intervention</a:t>
            </a:r>
            <a:endParaRPr sz="3200" b="1" kern="0" dirty="0">
              <a:solidFill>
                <a:srgbClr val="C00000"/>
              </a:solidFill>
              <a:latin typeface="Calibri" panose="020F0502020204030204" pitchFamily="34" charset="0"/>
              <a:ea typeface="Helvetica Neue"/>
              <a:cs typeface="Calibri" panose="020F0502020204030204" pitchFamily="34" charset="0"/>
              <a:sym typeface="Helvetica Neue"/>
            </a:endParaRPr>
          </a:p>
        </p:txBody>
      </p:sp>
      <p:sp>
        <p:nvSpPr>
          <p:cNvPr id="463" name="Google Shape;463;g132835cef10_0_63"/>
          <p:cNvSpPr txBox="1"/>
          <p:nvPr/>
        </p:nvSpPr>
        <p:spPr>
          <a:xfrm>
            <a:off x="509587" y="1481138"/>
            <a:ext cx="10095567" cy="3990975"/>
          </a:xfrm>
          <a:prstGeom prst="rect">
            <a:avLst/>
          </a:prstGeom>
          <a:noFill/>
          <a:ln>
            <a:noFill/>
          </a:ln>
        </p:spPr>
        <p:txBody>
          <a:bodyPr spcFirstLastPara="1" lIns="91425" tIns="45700" rIns="91425" bIns="45700"/>
          <a:lstStyle/>
          <a:p>
            <a:pPr marL="342900" indent="-342900" fontAlgn="auto">
              <a:spcBef>
                <a:spcPts val="1800"/>
              </a:spcBef>
              <a:spcAft>
                <a:spcPts val="0"/>
              </a:spcAft>
              <a:buClr>
                <a:schemeClr val="dk1"/>
              </a:buClr>
              <a:buSzPts val="2400"/>
              <a:buFont typeface="Arial"/>
              <a:buChar char="•"/>
              <a:defRPr/>
            </a:pPr>
            <a:r>
              <a:rPr lang="fr-CA" sz="2800" kern="0" dirty="0">
                <a:solidFill>
                  <a:schemeClr val="dk1"/>
                </a:solidFill>
                <a:latin typeface="Calibri" panose="020F0502020204030204" pitchFamily="34" charset="0"/>
                <a:ea typeface="Arial Narrow"/>
                <a:cs typeface="Calibri" panose="020F0502020204030204" pitchFamily="34" charset="0"/>
                <a:sym typeface="Arial Narrow"/>
              </a:rPr>
              <a:t>Plan d’action transmis au gestionnaire avec un échéancier</a:t>
            </a:r>
          </a:p>
          <a:p>
            <a:pPr marL="357187" indent="-357187" fontAlgn="auto">
              <a:spcBef>
                <a:spcPts val="1800"/>
              </a:spcBef>
              <a:spcAft>
                <a:spcPts val="0"/>
              </a:spcAft>
              <a:buClr>
                <a:schemeClr val="dk1"/>
              </a:buClr>
              <a:buSzPts val="2400"/>
              <a:buFont typeface="Arial"/>
              <a:buChar char="•"/>
              <a:defRPr/>
            </a:pPr>
            <a:r>
              <a:rPr lang="fr-CA" sz="2800" kern="0" dirty="0">
                <a:solidFill>
                  <a:schemeClr val="dk1"/>
                </a:solidFill>
                <a:latin typeface="Calibri" panose="020F0502020204030204" pitchFamily="34" charset="0"/>
                <a:ea typeface="Arial Narrow"/>
                <a:cs typeface="Calibri" panose="020F0502020204030204" pitchFamily="34" charset="0"/>
                <a:sym typeface="Arial Narrow"/>
              </a:rPr>
              <a:t>L’établissement avise le SSI une fois les nouvelles mesures mises en place</a:t>
            </a:r>
          </a:p>
          <a:p>
            <a:pPr marL="357187" indent="-357187" fontAlgn="auto">
              <a:spcBef>
                <a:spcPts val="1800"/>
              </a:spcBef>
              <a:spcAft>
                <a:spcPts val="0"/>
              </a:spcAft>
              <a:buClr>
                <a:schemeClr val="dk1"/>
              </a:buClr>
              <a:buSzPts val="2400"/>
              <a:buFont typeface="Arial"/>
              <a:buChar char="•"/>
              <a:defRPr/>
            </a:pPr>
            <a:r>
              <a:rPr lang="fr-CA" sz="2800" kern="0" dirty="0">
                <a:solidFill>
                  <a:schemeClr val="dk1"/>
                </a:solidFill>
                <a:latin typeface="Calibri" panose="020F0502020204030204" pitchFamily="34" charset="0"/>
                <a:ea typeface="Arial Narrow"/>
                <a:cs typeface="Calibri" panose="020F0502020204030204" pitchFamily="34" charset="0"/>
                <a:sym typeface="Arial Narrow"/>
              </a:rPr>
              <a:t>Autant que possible, l’établissement assiste à l’exercice d’évacuation pour valider l’efficacité du plan d’action</a:t>
            </a:r>
            <a:endParaRPr sz="2800" kern="0" dirty="0">
              <a:solidFill>
                <a:schemeClr val="dk1"/>
              </a:solidFill>
              <a:latin typeface="Calibri" panose="020F0502020204030204" pitchFamily="34" charset="0"/>
              <a:ea typeface="Arial Narrow"/>
              <a:cs typeface="Calibri" panose="020F0502020204030204" pitchFamily="34" charset="0"/>
              <a:sym typeface="Arial Narrow"/>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Google Shape;325;p22"/>
          <p:cNvSpPr txBox="1">
            <a:spLocks noGrp="1"/>
          </p:cNvSpPr>
          <p:nvPr>
            <p:ph type="title" idx="4294967295"/>
          </p:nvPr>
        </p:nvSpPr>
        <p:spPr/>
        <p:txBody>
          <a:bodyPr/>
          <a:lstStyle/>
          <a:p>
            <a:pPr eaLnBrk="1" hangingPunct="1">
              <a:lnSpc>
                <a:spcPct val="90000"/>
              </a:lnSpc>
              <a:buSzPts val="1400"/>
            </a:pPr>
            <a:r>
              <a:rPr lang="fr-CA" sz="3200" b="1" dirty="0">
                <a:solidFill>
                  <a:srgbClr val="C00000"/>
                </a:solidFill>
                <a:latin typeface="Calibri" pitchFamily="34" charset="0"/>
                <a:cs typeface="Calibri" pitchFamily="34" charset="0"/>
                <a:sym typeface="Calibri" pitchFamily="34" charset="0"/>
              </a:rPr>
              <a:t>Question 6 </a:t>
            </a:r>
            <a:endParaRPr lang="fr-FR" sz="3200" b="1" dirty="0">
              <a:solidFill>
                <a:srgbClr val="2D2E83"/>
              </a:solidFill>
              <a:latin typeface="Calibri" pitchFamily="34" charset="0"/>
              <a:cs typeface="Calibri" pitchFamily="34" charset="0"/>
              <a:sym typeface="Calibri" pitchFamily="34" charset="0"/>
            </a:endParaRPr>
          </a:p>
        </p:txBody>
      </p:sp>
      <p:sp>
        <p:nvSpPr>
          <p:cNvPr id="326" name="Google Shape;326;p22"/>
          <p:cNvSpPr txBox="1">
            <a:spLocks noGrp="1"/>
          </p:cNvSpPr>
          <p:nvPr>
            <p:ph type="body" idx="4294967295"/>
          </p:nvPr>
        </p:nvSpPr>
        <p:spPr/>
        <p:txBody>
          <a:bodyPr>
            <a:noAutofit/>
          </a:bodyPr>
          <a:lstStyle/>
          <a:p>
            <a:pPr eaLnBrk="1" hangingPunct="1">
              <a:lnSpc>
                <a:spcPct val="90000"/>
              </a:lnSpc>
              <a:buClr>
                <a:srgbClr val="B8E6F2"/>
              </a:buClr>
              <a:buSzPts val="2800"/>
            </a:pPr>
            <a:r>
              <a:rPr lang="fr-CA" sz="2800" dirty="0">
                <a:solidFill>
                  <a:srgbClr val="2D2E83"/>
                </a:solidFill>
                <a:latin typeface="Calibri" pitchFamily="34" charset="0"/>
                <a:cs typeface="Calibri" pitchFamily="34" charset="0"/>
                <a:sym typeface="Calibri" pitchFamily="34" charset="0"/>
              </a:rPr>
              <a:t>Qui a la responsabilité de remplir et de tenir à jour la fiche 1 en </a:t>
            </a:r>
            <a:r>
              <a:rPr lang="fr-CA" sz="2800" u="sng" dirty="0">
                <a:solidFill>
                  <a:srgbClr val="2D2E83"/>
                </a:solidFill>
                <a:latin typeface="Calibri" pitchFamily="34" charset="0"/>
                <a:cs typeface="Calibri" pitchFamily="34" charset="0"/>
                <a:sym typeface="Calibri" pitchFamily="34" charset="0"/>
              </a:rPr>
              <a:t>RPA?</a:t>
            </a:r>
            <a:endParaRPr lang="fr-FR" sz="2800" u="sng" dirty="0">
              <a:solidFill>
                <a:srgbClr val="2D2E83"/>
              </a:solidFill>
              <a:latin typeface="Calibri" pitchFamily="34" charset="0"/>
              <a:cs typeface="Calibri" pitchFamily="34" charset="0"/>
              <a:sym typeface="Calibri" pitchFamily="34" charset="0"/>
            </a:endParaRPr>
          </a:p>
          <a:p>
            <a:pPr marL="228600" indent="-228600" eaLnBrk="1" hangingPunct="1">
              <a:lnSpc>
                <a:spcPct val="90000"/>
              </a:lnSpc>
              <a:spcBef>
                <a:spcPts val="1000"/>
              </a:spcBef>
              <a:buClr>
                <a:srgbClr val="B8E6F2"/>
              </a:buClr>
              <a:buSzPts val="2800"/>
            </a:pPr>
            <a:endParaRPr lang="fr-FR" sz="2800" dirty="0">
              <a:solidFill>
                <a:srgbClr val="2D2E83"/>
              </a:solidFill>
              <a:latin typeface="Calibri" pitchFamily="34" charset="0"/>
              <a:cs typeface="Calibri" pitchFamily="34" charset="0"/>
              <a:sym typeface="Calibri" pitchFamily="34" charset="0"/>
            </a:endParaRPr>
          </a:p>
          <a:p>
            <a:pPr marL="228600" indent="-228600" eaLnBrk="1" hangingPunct="1">
              <a:lnSpc>
                <a:spcPct val="90000"/>
              </a:lnSpc>
              <a:spcBef>
                <a:spcPts val="1000"/>
              </a:spcBef>
              <a:buClr>
                <a:srgbClr val="B8E6F2"/>
              </a:buClr>
              <a:buSzPts val="2800"/>
            </a:pPr>
            <a:r>
              <a:rPr lang="fr-CA" sz="2800" dirty="0">
                <a:solidFill>
                  <a:srgbClr val="2D2E83"/>
                </a:solidFill>
                <a:latin typeface="Calibri" pitchFamily="34" charset="0"/>
                <a:cs typeface="Calibri" pitchFamily="34" charset="0"/>
                <a:sym typeface="Calibri" pitchFamily="34" charset="0"/>
              </a:rPr>
              <a:t>A) La personne désignée à l’évacuation</a:t>
            </a:r>
            <a:endParaRPr lang="fr-FR" sz="2800" dirty="0">
              <a:solidFill>
                <a:srgbClr val="2D2E83"/>
              </a:solidFill>
              <a:latin typeface="Calibri" pitchFamily="34" charset="0"/>
              <a:cs typeface="Calibri" pitchFamily="34" charset="0"/>
              <a:sym typeface="Calibri" pitchFamily="34" charset="0"/>
            </a:endParaRPr>
          </a:p>
          <a:p>
            <a:pPr marL="228600" indent="-228600" eaLnBrk="1" hangingPunct="1">
              <a:lnSpc>
                <a:spcPct val="90000"/>
              </a:lnSpc>
              <a:spcBef>
                <a:spcPts val="1000"/>
              </a:spcBef>
              <a:buClr>
                <a:srgbClr val="B8E6F2"/>
              </a:buClr>
              <a:buSzPts val="2800"/>
            </a:pPr>
            <a:r>
              <a:rPr lang="fr-CA" sz="2800" dirty="0">
                <a:solidFill>
                  <a:srgbClr val="2D2E83"/>
                </a:solidFill>
                <a:latin typeface="Calibri" pitchFamily="34" charset="0"/>
                <a:cs typeface="Calibri" pitchFamily="34" charset="0"/>
                <a:sym typeface="Calibri" pitchFamily="34" charset="0"/>
              </a:rPr>
              <a:t>B) Le gestionnaire de la résidence</a:t>
            </a:r>
            <a:endParaRPr lang="fr-FR" sz="2800" dirty="0">
              <a:solidFill>
                <a:srgbClr val="2D2E83"/>
              </a:solidFill>
              <a:latin typeface="Calibri" pitchFamily="34" charset="0"/>
              <a:cs typeface="Calibri" pitchFamily="34" charset="0"/>
              <a:sym typeface="Calibri" pitchFamily="34" charset="0"/>
            </a:endParaRPr>
          </a:p>
          <a:p>
            <a:pPr marL="228600" indent="-228600" eaLnBrk="1" hangingPunct="1">
              <a:lnSpc>
                <a:spcPct val="90000"/>
              </a:lnSpc>
              <a:spcBef>
                <a:spcPts val="1000"/>
              </a:spcBef>
              <a:buClr>
                <a:srgbClr val="B8E6F2"/>
              </a:buClr>
              <a:buSzPts val="2800"/>
            </a:pPr>
            <a:r>
              <a:rPr lang="fr-CA" sz="2800" dirty="0">
                <a:solidFill>
                  <a:srgbClr val="2D2E83"/>
                </a:solidFill>
                <a:latin typeface="Calibri" pitchFamily="34" charset="0"/>
                <a:cs typeface="Calibri" pitchFamily="34" charset="0"/>
                <a:sym typeface="Calibri" pitchFamily="34" charset="0"/>
              </a:rPr>
              <a:t>C) Le service de sécurité incendie</a:t>
            </a:r>
            <a:endParaRPr lang="fr-FR" sz="2800" dirty="0">
              <a:solidFill>
                <a:srgbClr val="2D2E83"/>
              </a:solidFill>
              <a:latin typeface="Calibri" pitchFamily="34" charset="0"/>
              <a:cs typeface="Calibri" pitchFamily="34" charset="0"/>
              <a:sym typeface="Calibri" pitchFamily="34" charset="0"/>
            </a:endParaRPr>
          </a:p>
          <a:p>
            <a:pPr marL="228600" indent="-228600" eaLnBrk="1" hangingPunct="1">
              <a:lnSpc>
                <a:spcPct val="90000"/>
              </a:lnSpc>
              <a:spcBef>
                <a:spcPts val="1000"/>
              </a:spcBef>
              <a:buClr>
                <a:srgbClr val="B8E6F2"/>
              </a:buClr>
              <a:buSzPts val="2800"/>
            </a:pPr>
            <a:r>
              <a:rPr lang="fr-CA" sz="2800" dirty="0">
                <a:solidFill>
                  <a:srgbClr val="2D2E83"/>
                </a:solidFill>
                <a:latin typeface="Calibri" pitchFamily="34" charset="0"/>
                <a:cs typeface="Calibri" pitchFamily="34" charset="0"/>
                <a:sym typeface="Calibri" pitchFamily="34" charset="0"/>
              </a:rPr>
              <a:t>D) Le résident</a:t>
            </a:r>
          </a:p>
          <a:p>
            <a:pPr marL="228600" indent="-228600" eaLnBrk="1" hangingPunct="1">
              <a:lnSpc>
                <a:spcPct val="90000"/>
              </a:lnSpc>
              <a:spcBef>
                <a:spcPts val="1000"/>
              </a:spcBef>
              <a:buClr>
                <a:srgbClr val="B8E6F2"/>
              </a:buClr>
              <a:buSzPts val="2800"/>
            </a:pPr>
            <a:r>
              <a:rPr lang="fr-CA" sz="2800" dirty="0">
                <a:solidFill>
                  <a:srgbClr val="2D2E83"/>
                </a:solidFill>
                <a:latin typeface="Calibri" pitchFamily="34" charset="0"/>
                <a:cs typeface="Calibri" pitchFamily="34" charset="0"/>
                <a:sym typeface="Calibri" pitchFamily="34" charset="0"/>
              </a:rPr>
              <a:t>E) L’établissement</a:t>
            </a:r>
            <a:endParaRPr lang="fr-FR" sz="2800" dirty="0">
              <a:solidFill>
                <a:srgbClr val="2D2E83"/>
              </a:solidFill>
              <a:latin typeface="Calibri" pitchFamily="34" charset="0"/>
              <a:cs typeface="Calibri" pitchFamily="34" charset="0"/>
              <a:sym typeface="Calibri" pitchFamily="34" charset="0"/>
            </a:endParaRPr>
          </a:p>
          <a:p>
            <a:pPr marL="228600" indent="-228600" eaLnBrk="1" hangingPunct="1">
              <a:lnSpc>
                <a:spcPct val="90000"/>
              </a:lnSpc>
              <a:spcBef>
                <a:spcPts val="1000"/>
              </a:spcBef>
              <a:buClr>
                <a:srgbClr val="B8E6F2"/>
              </a:buClr>
              <a:buSzPts val="2800"/>
            </a:pPr>
            <a:endParaRPr lang="fr-FR" sz="2800" dirty="0">
              <a:solidFill>
                <a:srgbClr val="2D2E83"/>
              </a:solidFill>
              <a:latin typeface="Calibri" pitchFamily="34" charset="0"/>
              <a:cs typeface="Calibri" pitchFamily="34" charset="0"/>
              <a:sym typeface="Calibri" pitchFamily="34" charset="0"/>
            </a:endParaRPr>
          </a:p>
        </p:txBody>
      </p:sp>
      <p:sp>
        <p:nvSpPr>
          <p:cNvPr id="147460" name="Google Shape;327;p22"/>
          <p:cNvSpPr txBox="1">
            <a:spLocks noGrp="1"/>
          </p:cNvSpPr>
          <p:nvPr/>
        </p:nvSpPr>
        <p:spPr bwMode="auto">
          <a:xfrm>
            <a:off x="8610600" y="885825"/>
            <a:ext cx="2743200" cy="365125"/>
          </a:xfrm>
          <a:prstGeom prst="rect">
            <a:avLst/>
          </a:prstGeom>
          <a:noFill/>
          <a:ln w="9525">
            <a:noFill/>
            <a:miter lim="800000"/>
            <a:headEnd/>
            <a:tailEnd/>
          </a:ln>
        </p:spPr>
        <p:txBody>
          <a:bodyPr lIns="91425" tIns="45700" rIns="91425" bIns="45700" anchor="ctr"/>
          <a:lstStyle/>
          <a:p>
            <a:pPr algn="r">
              <a:buClr>
                <a:srgbClr val="000000"/>
              </a:buClr>
              <a:buFont typeface="Arial" charset="0"/>
              <a:buNone/>
            </a:pPr>
            <a:fld id="{16ECAC20-C9D7-4CEA-9FFB-A3DE9B5C566D}" type="slidenum">
              <a:rPr lang="fr-CA" sz="1200">
                <a:solidFill>
                  <a:srgbClr val="8C8CAD"/>
                </a:solidFill>
                <a:latin typeface="Calibri" pitchFamily="34" charset="0"/>
                <a:cs typeface="Calibri" pitchFamily="34" charset="0"/>
                <a:sym typeface="Calibri" pitchFamily="34" charset="0"/>
              </a:rPr>
              <a:pPr algn="r">
                <a:buClr>
                  <a:srgbClr val="000000"/>
                </a:buClr>
                <a:buFont typeface="Arial" charset="0"/>
                <a:buNone/>
              </a:pPr>
              <a:t>43</a:t>
            </a:fld>
            <a:endParaRPr lang="fr-FR" sz="1200">
              <a:solidFill>
                <a:srgbClr val="8C8CAD"/>
              </a:solidFill>
              <a:latin typeface="Calibri" pitchFamily="34" charset="0"/>
              <a:cs typeface="Calibri" pitchFamily="34" charset="0"/>
              <a:sym typeface="Calibri" pitchFamily="34" charset="0"/>
            </a:endParaRPr>
          </a:p>
        </p:txBody>
      </p:sp>
      <p:pic>
        <p:nvPicPr>
          <p:cNvPr id="5" name="Image 4">
            <a:extLst>
              <a:ext uri="{FF2B5EF4-FFF2-40B4-BE49-F238E27FC236}">
                <a16:creationId xmlns:a16="http://schemas.microsoft.com/office/drawing/2014/main" id="{748BF879-27FB-49D9-A788-FF4DDFAE3E57}"/>
              </a:ext>
            </a:extLst>
          </p:cNvPr>
          <p:cNvPicPr>
            <a:picLocks noChangeAspect="1"/>
          </p:cNvPicPr>
          <p:nvPr/>
        </p:nvPicPr>
        <p:blipFill>
          <a:blip r:embed="rId3"/>
          <a:stretch>
            <a:fillRect/>
          </a:stretch>
        </p:blipFill>
        <p:spPr>
          <a:xfrm>
            <a:off x="4712088" y="565423"/>
            <a:ext cx="2767824" cy="1005927"/>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Google Shape;469;g132835cef10_0_84"/>
          <p:cNvSpPr txBox="1">
            <a:spLocks noGrp="1"/>
          </p:cNvSpPr>
          <p:nvPr>
            <p:ph type="title"/>
          </p:nvPr>
        </p:nvSpPr>
        <p:spPr>
          <a:xfrm>
            <a:off x="566738" y="-198438"/>
            <a:ext cx="7832544" cy="1262063"/>
          </a:xfrm>
        </p:spPr>
        <p:txBody>
          <a:bodyPr/>
          <a:lstStyle/>
          <a:p>
            <a:pPr eaLnBrk="1" hangingPunct="1">
              <a:spcBef>
                <a:spcPct val="0"/>
              </a:spcBef>
              <a:spcAft>
                <a:spcPct val="0"/>
              </a:spcAft>
            </a:pPr>
            <a:r>
              <a:rPr lang="fr-CA" b="1" dirty="0">
                <a:solidFill>
                  <a:srgbClr val="C00000"/>
                </a:solidFill>
                <a:latin typeface="Calibri" pitchFamily="34" charset="0"/>
                <a:cs typeface="Calibri" pitchFamily="34" charset="0"/>
                <a:sym typeface="Calibri" pitchFamily="34" charset="0"/>
              </a:rPr>
              <a:t>Recommandations de pistes de solutions</a:t>
            </a:r>
            <a:endParaRPr lang="fr-FR" b="1" dirty="0">
              <a:solidFill>
                <a:srgbClr val="C00000"/>
              </a:solidFill>
              <a:latin typeface="Calibri" pitchFamily="34" charset="0"/>
              <a:cs typeface="Calibri" pitchFamily="34" charset="0"/>
              <a:sym typeface="Calibri" pitchFamily="34" charset="0"/>
            </a:endParaRPr>
          </a:p>
        </p:txBody>
      </p:sp>
      <p:sp>
        <p:nvSpPr>
          <p:cNvPr id="103426" name="Google Shape;470;g132835cef10_0_84"/>
          <p:cNvSpPr>
            <a:spLocks noGrp="1"/>
          </p:cNvSpPr>
          <p:nvPr>
            <p:ph type="sldNum" sz="quarter" idx="10"/>
          </p:nvPr>
        </p:nvSpPr>
        <p:spPr>
          <a:noFill/>
        </p:spPr>
        <p:txBody>
          <a:bodyPr/>
          <a:lstStyle/>
          <a:p>
            <a:fld id="{BE6FF7D4-69BF-4B04-87A0-17A54F6BC91D}" type="slidenum">
              <a:rPr lang="fr-CA"/>
              <a:pPr/>
              <a:t>44</a:t>
            </a:fld>
            <a:endParaRPr lang="fr-FR"/>
          </a:p>
        </p:txBody>
      </p:sp>
      <p:graphicFrame>
        <p:nvGraphicFramePr>
          <p:cNvPr id="471" name="Google Shape;471;g132835cef10_0_84"/>
          <p:cNvGraphicFramePr/>
          <p:nvPr>
            <p:extLst>
              <p:ext uri="{D42A27DB-BD31-4B8C-83A1-F6EECF244321}">
                <p14:modId xmlns:p14="http://schemas.microsoft.com/office/powerpoint/2010/main" val="2713173663"/>
              </p:ext>
            </p:extLst>
          </p:nvPr>
        </p:nvGraphicFramePr>
        <p:xfrm>
          <a:off x="1007918" y="1587067"/>
          <a:ext cx="9774382" cy="4078805"/>
        </p:xfrm>
        <a:graphic>
          <a:graphicData uri="http://schemas.openxmlformats.org/drawingml/2006/table">
            <a:tbl>
              <a:tblPr>
                <a:tableStyleId>{69C7853C-536D-4A76-A0AE-DD22124D55A5}</a:tableStyleId>
              </a:tblPr>
              <a:tblGrid>
                <a:gridCol w="3258127">
                  <a:extLst>
                    <a:ext uri="{9D8B030D-6E8A-4147-A177-3AD203B41FA5}">
                      <a16:colId xmlns:a16="http://schemas.microsoft.com/office/drawing/2014/main" val="20000"/>
                    </a:ext>
                  </a:extLst>
                </a:gridCol>
                <a:gridCol w="3236036">
                  <a:extLst>
                    <a:ext uri="{9D8B030D-6E8A-4147-A177-3AD203B41FA5}">
                      <a16:colId xmlns:a16="http://schemas.microsoft.com/office/drawing/2014/main" val="20001"/>
                    </a:ext>
                  </a:extLst>
                </a:gridCol>
                <a:gridCol w="3280219">
                  <a:extLst>
                    <a:ext uri="{9D8B030D-6E8A-4147-A177-3AD203B41FA5}">
                      <a16:colId xmlns:a16="http://schemas.microsoft.com/office/drawing/2014/main" val="20002"/>
                    </a:ext>
                  </a:extLst>
                </a:gridCol>
              </a:tblGrid>
              <a:tr h="467750">
                <a:tc>
                  <a:txBody>
                    <a:bodyPr/>
                    <a:lstStyle/>
                    <a:p>
                      <a:pPr marL="0" lvl="0" indent="0" algn="l" rtl="0">
                        <a:spcBef>
                          <a:spcPts val="0"/>
                        </a:spcBef>
                        <a:spcAft>
                          <a:spcPts val="0"/>
                        </a:spcAft>
                        <a:buNone/>
                      </a:pPr>
                      <a:r>
                        <a:rPr lang="fr-CA" sz="2200" u="sng"/>
                        <a:t>Résidents</a:t>
                      </a:r>
                      <a:endParaRPr sz="2200" b="1" u="sng">
                        <a:latin typeface="Calibri" panose="020F0502020204030204" pitchFamily="34" charset="0"/>
                        <a:cs typeface="Calibri" panose="020F0502020204030204" pitchFamily="34" charset="0"/>
                      </a:endParaRPr>
                    </a:p>
                  </a:txBody>
                  <a:tcPr marL="91425" marR="91425" marT="91425" marB="91425">
                    <a:lnR w="12700" cap="flat" cmpd="sng" algn="ctr">
                      <a:solidFill>
                        <a:schemeClr val="tx1"/>
                      </a:solidFill>
                      <a:prstDash val="solid"/>
                      <a:round/>
                      <a:headEnd type="none" w="med" len="med"/>
                      <a:tailEnd type="none" w="med" len="med"/>
                    </a:lnR>
                    <a:lnB w="12700" cap="flat" cmpd="sng" algn="ctr">
                      <a:noFill/>
                      <a:prstDash val="solid"/>
                      <a:round/>
                      <a:headEnd type="none" w="med" len="med"/>
                      <a:tailEnd type="none" w="med" len="med"/>
                    </a:lnB>
                  </a:tcPr>
                </a:tc>
                <a:tc>
                  <a:txBody>
                    <a:bodyPr/>
                    <a:lstStyle/>
                    <a:p>
                      <a:pPr marL="0" lvl="0" indent="0" algn="l" rtl="0">
                        <a:spcBef>
                          <a:spcPts val="0"/>
                        </a:spcBef>
                        <a:spcAft>
                          <a:spcPts val="0"/>
                        </a:spcAft>
                        <a:buNone/>
                      </a:pPr>
                      <a:r>
                        <a:rPr lang="fr-CA" sz="2200" u="sng" dirty="0"/>
                        <a:t>Personnel</a:t>
                      </a:r>
                      <a:endParaRPr sz="2200" b="1" u="sng" dirty="0">
                        <a:latin typeface="Calibri" panose="020F0502020204030204" pitchFamily="34" charset="0"/>
                        <a:cs typeface="Calibri" panose="020F0502020204030204" pitchFamily="34" charset="0"/>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noFill/>
                      <a:prstDash val="solid"/>
                      <a:round/>
                      <a:headEnd type="none" w="med" len="med"/>
                      <a:tailEnd type="none" w="med" len="med"/>
                    </a:lnB>
                  </a:tcPr>
                </a:tc>
                <a:tc>
                  <a:txBody>
                    <a:bodyPr/>
                    <a:lstStyle/>
                    <a:p>
                      <a:pPr marL="0" lvl="0" indent="0" algn="l" rtl="0">
                        <a:spcBef>
                          <a:spcPts val="0"/>
                        </a:spcBef>
                        <a:spcAft>
                          <a:spcPts val="0"/>
                        </a:spcAft>
                        <a:buNone/>
                      </a:pPr>
                      <a:r>
                        <a:rPr lang="fr-CA" sz="2200" u="sng"/>
                        <a:t>Bâtiment</a:t>
                      </a:r>
                      <a:endParaRPr sz="2200" b="1" u="sng">
                        <a:latin typeface="Calibri" panose="020F0502020204030204" pitchFamily="34" charset="0"/>
                        <a:cs typeface="Calibri" panose="020F0502020204030204" pitchFamily="34" charset="0"/>
                      </a:endParaRPr>
                    </a:p>
                  </a:txBody>
                  <a:tcPr marL="91425" marR="91425" marT="91425" marB="91425">
                    <a:lnL w="12700" cap="flat" cmpd="sng" algn="ctr">
                      <a:solidFill>
                        <a:schemeClr val="tx1"/>
                      </a:solidFill>
                      <a:prstDash val="solid"/>
                      <a:round/>
                      <a:headEnd type="none" w="med" len="med"/>
                      <a:tailEnd type="none" w="med" len="med"/>
                    </a:lnL>
                    <a:lnB w="12700" cap="flat" cmpd="sng" algn="ctr">
                      <a:noFill/>
                      <a:prstDash val="solid"/>
                      <a:round/>
                      <a:headEnd type="none" w="med" len="med"/>
                      <a:tailEnd type="none" w="med" len="med"/>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fr-CA" sz="2000"/>
                        <a:t>Sensibilisation</a:t>
                      </a:r>
                      <a:endParaRPr sz="2000">
                        <a:latin typeface="Calibri" panose="020F0502020204030204" pitchFamily="34" charset="0"/>
                        <a:cs typeface="Calibri" panose="020F0502020204030204" pitchFamily="34" charset="0"/>
                      </a:endParaRPr>
                    </a:p>
                  </a:txBody>
                  <a:tcPr marL="91425" marR="91425" marT="91425" marB="91425">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lvl="0" indent="0" algn="l" rtl="0">
                        <a:spcBef>
                          <a:spcPts val="0"/>
                        </a:spcBef>
                        <a:spcAft>
                          <a:spcPts val="0"/>
                        </a:spcAft>
                        <a:buNone/>
                      </a:pPr>
                      <a:r>
                        <a:rPr lang="fr-CA" sz="2000"/>
                        <a:t>Formations</a:t>
                      </a:r>
                      <a:endParaRPr sz="2000">
                        <a:latin typeface="Calibri" panose="020F0502020204030204" pitchFamily="34" charset="0"/>
                        <a:cs typeface="Calibri" panose="020F0502020204030204" pitchFamily="34" charset="0"/>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lvl="0" indent="0" algn="l" rtl="0">
                        <a:spcBef>
                          <a:spcPts val="0"/>
                        </a:spcBef>
                        <a:spcAft>
                          <a:spcPts val="0"/>
                        </a:spcAft>
                        <a:buNone/>
                      </a:pPr>
                      <a:r>
                        <a:rPr lang="fr-CA" sz="2000"/>
                        <a:t>Rampes</a:t>
                      </a:r>
                      <a:endParaRPr sz="2000">
                        <a:latin typeface="Calibri" panose="020F0502020204030204" pitchFamily="34" charset="0"/>
                        <a:cs typeface="Calibri" panose="020F0502020204030204" pitchFamily="34" charset="0"/>
                      </a:endParaRPr>
                    </a:p>
                  </a:txBody>
                  <a:tcPr marL="91425" marR="91425" marT="91425" marB="91425">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1"/>
                  </a:ext>
                </a:extLst>
              </a:tr>
              <a:tr h="512825">
                <a:tc>
                  <a:txBody>
                    <a:bodyPr/>
                    <a:lstStyle/>
                    <a:p>
                      <a:pPr marL="0" lvl="0" indent="0" algn="l" rtl="0">
                        <a:spcBef>
                          <a:spcPts val="0"/>
                        </a:spcBef>
                        <a:spcAft>
                          <a:spcPts val="0"/>
                        </a:spcAft>
                        <a:buNone/>
                      </a:pPr>
                      <a:r>
                        <a:rPr lang="fr-CA" sz="2000"/>
                        <a:t>Jumelage</a:t>
                      </a:r>
                      <a:endParaRPr sz="2000">
                        <a:latin typeface="Calibri" panose="020F0502020204030204" pitchFamily="34" charset="0"/>
                        <a:cs typeface="Calibri" panose="020F0502020204030204" pitchFamily="34" charset="0"/>
                      </a:endParaRPr>
                    </a:p>
                  </a:txBody>
                  <a:tcPr marL="91425" marR="91425" marT="91425" marB="91425">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lvl="0" indent="0" algn="l" rtl="0">
                        <a:spcBef>
                          <a:spcPts val="0"/>
                        </a:spcBef>
                        <a:spcAft>
                          <a:spcPts val="0"/>
                        </a:spcAft>
                        <a:buNone/>
                      </a:pPr>
                      <a:r>
                        <a:rPr lang="fr-CA" sz="2000"/>
                        <a:t>Pratiques</a:t>
                      </a:r>
                      <a:endParaRPr sz="2000">
                        <a:latin typeface="Calibri" panose="020F0502020204030204" pitchFamily="34" charset="0"/>
                        <a:cs typeface="Calibri" panose="020F0502020204030204" pitchFamily="34" charset="0"/>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lvl="0" indent="0" algn="l" rtl="0">
                        <a:spcBef>
                          <a:spcPts val="0"/>
                        </a:spcBef>
                        <a:spcAft>
                          <a:spcPts val="0"/>
                        </a:spcAft>
                        <a:buNone/>
                      </a:pPr>
                      <a:r>
                        <a:rPr lang="fr-CA" sz="2000"/>
                        <a:t>Séparations coupe-feu</a:t>
                      </a:r>
                      <a:endParaRPr sz="2000">
                        <a:latin typeface="Calibri" panose="020F0502020204030204" pitchFamily="34" charset="0"/>
                        <a:cs typeface="Calibri" panose="020F0502020204030204" pitchFamily="34" charset="0"/>
                      </a:endParaRPr>
                    </a:p>
                  </a:txBody>
                  <a:tcPr marL="91425" marR="91425" marT="91425" marB="91425">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fr-CA" sz="2000" dirty="0"/>
                        <a:t>Relocalisation (interne/externe)</a:t>
                      </a:r>
                      <a:endParaRPr sz="2000" dirty="0">
                        <a:latin typeface="Calibri" panose="020F0502020204030204" pitchFamily="34" charset="0"/>
                        <a:cs typeface="Calibri" panose="020F0502020204030204" pitchFamily="34" charset="0"/>
                      </a:endParaRPr>
                    </a:p>
                  </a:txBody>
                  <a:tcPr marL="91425" marR="91425" marT="91425" marB="91425">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lvl="0" indent="0" algn="l" rtl="0">
                        <a:spcBef>
                          <a:spcPts val="0"/>
                        </a:spcBef>
                        <a:spcAft>
                          <a:spcPts val="0"/>
                        </a:spcAft>
                        <a:buNone/>
                      </a:pPr>
                      <a:r>
                        <a:rPr lang="fr-CA" sz="2000"/>
                        <a:t>Équipements (chaises, communication)</a:t>
                      </a:r>
                      <a:endParaRPr sz="2000">
                        <a:latin typeface="Calibri" panose="020F0502020204030204" pitchFamily="34" charset="0"/>
                        <a:cs typeface="Calibri" panose="020F0502020204030204" pitchFamily="34" charset="0"/>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lvl="0" indent="0" algn="l" rtl="0">
                        <a:spcBef>
                          <a:spcPts val="0"/>
                        </a:spcBef>
                        <a:spcAft>
                          <a:spcPts val="0"/>
                        </a:spcAft>
                        <a:buNone/>
                      </a:pPr>
                      <a:r>
                        <a:rPr lang="fr-CA" sz="2000"/>
                        <a:t>Composantes SAI pour malentendant</a:t>
                      </a:r>
                      <a:endParaRPr sz="2000">
                        <a:latin typeface="Calibri" panose="020F0502020204030204" pitchFamily="34" charset="0"/>
                        <a:cs typeface="Calibri" panose="020F0502020204030204" pitchFamily="34" charset="0"/>
                      </a:endParaRPr>
                    </a:p>
                  </a:txBody>
                  <a:tcPr marL="91425" marR="91425" marT="91425" marB="91425">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endParaRPr sz="2000">
                        <a:latin typeface="Calibri" panose="020F0502020204030204" pitchFamily="34" charset="0"/>
                        <a:cs typeface="Calibri" panose="020F0502020204030204" pitchFamily="34" charset="0"/>
                      </a:endParaRPr>
                    </a:p>
                  </a:txBody>
                  <a:tcPr marL="91425" marR="91425" marT="91425" marB="91425">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lvl="0" indent="0" algn="l" rtl="0">
                        <a:spcBef>
                          <a:spcPts val="0"/>
                        </a:spcBef>
                        <a:spcAft>
                          <a:spcPts val="0"/>
                        </a:spcAft>
                        <a:buNone/>
                      </a:pPr>
                      <a:r>
                        <a:rPr lang="fr-CA" sz="2000"/>
                        <a:t>Changement de procédures</a:t>
                      </a:r>
                      <a:endParaRPr sz="2000">
                        <a:latin typeface="Calibri" panose="020F0502020204030204" pitchFamily="34" charset="0"/>
                        <a:cs typeface="Calibri" panose="020F0502020204030204" pitchFamily="34" charset="0"/>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lvl="0" indent="0" algn="l" rtl="0">
                        <a:spcBef>
                          <a:spcPts val="0"/>
                        </a:spcBef>
                        <a:spcAft>
                          <a:spcPts val="0"/>
                        </a:spcAft>
                        <a:buNone/>
                      </a:pPr>
                      <a:r>
                        <a:rPr lang="fr-CA" sz="2000" dirty="0"/>
                        <a:t>Système d’alarme à double signal</a:t>
                      </a:r>
                      <a:endParaRPr sz="2000" dirty="0">
                        <a:latin typeface="Calibri" panose="020F0502020204030204" pitchFamily="34" charset="0"/>
                        <a:cs typeface="Calibri" panose="020F0502020204030204" pitchFamily="34" charset="0"/>
                      </a:endParaRPr>
                    </a:p>
                  </a:txBody>
                  <a:tcPr marL="91425" marR="91425" marT="91425" marB="91425">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endParaRPr sz="2000">
                        <a:latin typeface="Calibri" panose="020F0502020204030204" pitchFamily="34" charset="0"/>
                        <a:cs typeface="Calibri" panose="020F0502020204030204" pitchFamily="34" charset="0"/>
                      </a:endParaRPr>
                    </a:p>
                  </a:txBody>
                  <a:tcPr marL="91425" marR="91425" marT="91425" marB="91425">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lvl="0" indent="0" algn="l" rtl="0">
                        <a:spcBef>
                          <a:spcPts val="0"/>
                        </a:spcBef>
                        <a:spcAft>
                          <a:spcPts val="0"/>
                        </a:spcAft>
                        <a:buNone/>
                      </a:pPr>
                      <a:r>
                        <a:rPr lang="fr-CA" sz="2000"/>
                        <a:t>Effectifs</a:t>
                      </a:r>
                      <a:endParaRPr sz="2000">
                        <a:latin typeface="Calibri" panose="020F0502020204030204" pitchFamily="34" charset="0"/>
                        <a:cs typeface="Calibri" panose="020F0502020204030204" pitchFamily="34" charset="0"/>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lvl="0" indent="0" algn="l" rtl="0">
                        <a:spcBef>
                          <a:spcPts val="0"/>
                        </a:spcBef>
                        <a:spcAft>
                          <a:spcPts val="0"/>
                        </a:spcAft>
                        <a:buNone/>
                      </a:pPr>
                      <a:r>
                        <a:rPr lang="fr-CA" sz="2000" dirty="0"/>
                        <a:t>Issues supplémentaires</a:t>
                      </a:r>
                      <a:endParaRPr sz="2000" dirty="0">
                        <a:latin typeface="Calibri" panose="020F0502020204030204" pitchFamily="34" charset="0"/>
                        <a:cs typeface="Calibri" panose="020F0502020204030204" pitchFamily="34" charset="0"/>
                      </a:endParaRPr>
                    </a:p>
                  </a:txBody>
                  <a:tcPr marL="91425" marR="91425" marT="91425" marB="91425">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endParaRPr sz="2000">
                        <a:latin typeface="Calibri" panose="020F0502020204030204" pitchFamily="34" charset="0"/>
                        <a:cs typeface="Calibri" panose="020F0502020204030204" pitchFamily="34" charset="0"/>
                      </a:endParaRPr>
                    </a:p>
                  </a:txBody>
                  <a:tcPr marL="91425" marR="91425" marT="91425" marB="91425">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pPr marL="0" lvl="0" indent="0" algn="l" rtl="0">
                        <a:spcBef>
                          <a:spcPts val="0"/>
                        </a:spcBef>
                        <a:spcAft>
                          <a:spcPts val="0"/>
                        </a:spcAft>
                        <a:buNone/>
                      </a:pPr>
                      <a:endParaRPr sz="2000" dirty="0">
                        <a:latin typeface="Calibri" panose="020F0502020204030204" pitchFamily="34" charset="0"/>
                        <a:cs typeface="Calibri" panose="020F0502020204030204" pitchFamily="34" charset="0"/>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pPr marL="0" lvl="0" indent="0" algn="l" rtl="0">
                        <a:spcBef>
                          <a:spcPts val="0"/>
                        </a:spcBef>
                        <a:spcAft>
                          <a:spcPts val="0"/>
                        </a:spcAft>
                        <a:buNone/>
                      </a:pPr>
                      <a:r>
                        <a:rPr lang="fr-CA" sz="2000" dirty="0"/>
                        <a:t>Changement d’usage</a:t>
                      </a:r>
                      <a:endParaRPr sz="2000" dirty="0">
                        <a:latin typeface="Calibri" panose="020F0502020204030204" pitchFamily="34" charset="0"/>
                        <a:cs typeface="Calibri" panose="020F0502020204030204" pitchFamily="34" charset="0"/>
                      </a:endParaRPr>
                    </a:p>
                  </a:txBody>
                  <a:tcPr marL="91425" marR="91425" marT="91425" marB="91425">
                    <a:lnL w="12700" cap="flat" cmpd="sng" algn="ctr">
                      <a:solidFill>
                        <a:schemeClr val="tx1"/>
                      </a:solidFill>
                      <a:prstDash val="solid"/>
                      <a:round/>
                      <a:headEnd type="none" w="med" len="med"/>
                      <a:tailEnd type="none" w="med" len="med"/>
                    </a:lnL>
                    <a:lnT w="12700" cap="flat" cmpd="sng" algn="ctr">
                      <a:noFill/>
                      <a:prstDash val="solid"/>
                      <a:round/>
                      <a:headEnd type="none" w="med" len="med"/>
                      <a:tailEnd type="none" w="med" len="med"/>
                    </a:lnT>
                  </a:tcPr>
                </a:tc>
                <a:extLst>
                  <a:ext uri="{0D108BD9-81ED-4DB2-BD59-A6C34878D82A}">
                    <a16:rowId xmlns:a16="http://schemas.microsoft.com/office/drawing/2014/main" val="10006"/>
                  </a:ext>
                </a:extLst>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Google Shape;486;g132835cef10_0_10"/>
          <p:cNvSpPr txBox="1">
            <a:spLocks noGrp="1"/>
          </p:cNvSpPr>
          <p:nvPr>
            <p:ph type="title"/>
          </p:nvPr>
        </p:nvSpPr>
        <p:spPr>
          <a:xfrm>
            <a:off x="346075" y="-377825"/>
            <a:ext cx="5099050" cy="1263650"/>
          </a:xfrm>
        </p:spPr>
        <p:txBody>
          <a:bodyPr/>
          <a:lstStyle/>
          <a:p>
            <a:pPr eaLnBrk="1" hangingPunct="1">
              <a:spcBef>
                <a:spcPct val="0"/>
              </a:spcBef>
              <a:spcAft>
                <a:spcPct val="0"/>
              </a:spcAft>
            </a:pPr>
            <a:r>
              <a:rPr lang="fr-CA" b="1" dirty="0">
                <a:solidFill>
                  <a:srgbClr val="C00000"/>
                </a:solidFill>
                <a:latin typeface="Calibri" pitchFamily="34" charset="0"/>
                <a:cs typeface="Calibri" pitchFamily="34" charset="0"/>
                <a:sym typeface="Calibri" pitchFamily="34" charset="0"/>
              </a:rPr>
              <a:t>Information transmise</a:t>
            </a:r>
            <a:endParaRPr lang="fr-FR" b="1" dirty="0">
              <a:solidFill>
                <a:srgbClr val="C00000"/>
              </a:solidFill>
              <a:latin typeface="Calibri" pitchFamily="34" charset="0"/>
              <a:cs typeface="Calibri" pitchFamily="34" charset="0"/>
              <a:sym typeface="Calibri" pitchFamily="34" charset="0"/>
            </a:endParaRPr>
          </a:p>
        </p:txBody>
      </p:sp>
      <p:sp>
        <p:nvSpPr>
          <p:cNvPr id="107522" name="Google Shape;487;g132835cef10_0_10"/>
          <p:cNvSpPr>
            <a:spLocks noGrp="1"/>
          </p:cNvSpPr>
          <p:nvPr>
            <p:ph type="sldNum" sz="quarter" idx="10"/>
          </p:nvPr>
        </p:nvSpPr>
        <p:spPr>
          <a:noFill/>
        </p:spPr>
        <p:txBody>
          <a:bodyPr/>
          <a:lstStyle/>
          <a:p>
            <a:fld id="{07734CEC-12D4-4F62-B148-A3F909AFB2B0}" type="slidenum">
              <a:rPr lang="fr-CA"/>
              <a:pPr/>
              <a:t>45</a:t>
            </a:fld>
            <a:endParaRPr lang="fr-FR"/>
          </a:p>
        </p:txBody>
      </p:sp>
      <p:sp>
        <p:nvSpPr>
          <p:cNvPr id="488" name="Google Shape;488;g132835cef10_0_10"/>
          <p:cNvSpPr txBox="1"/>
          <p:nvPr/>
        </p:nvSpPr>
        <p:spPr>
          <a:xfrm>
            <a:off x="520700" y="1250950"/>
            <a:ext cx="6604000" cy="4259263"/>
          </a:xfrm>
          <a:prstGeom prst="rect">
            <a:avLst/>
          </a:prstGeom>
          <a:noFill/>
          <a:ln>
            <a:noFill/>
          </a:ln>
        </p:spPr>
        <p:txBody>
          <a:bodyPr spcFirstLastPara="1" lIns="91425" tIns="45700" rIns="91425" bIns="45700"/>
          <a:lstStyle/>
          <a:p>
            <a:pPr fontAlgn="auto">
              <a:spcBef>
                <a:spcPts val="0"/>
              </a:spcBef>
              <a:spcAft>
                <a:spcPts val="0"/>
              </a:spcAft>
              <a:buClr>
                <a:srgbClr val="00359E"/>
              </a:buClr>
              <a:buSzPts val="2100"/>
              <a:defRPr/>
            </a:pPr>
            <a:r>
              <a:rPr lang="fr-CA" sz="2100" kern="0" dirty="0">
                <a:solidFill>
                  <a:srgbClr val="00359E"/>
                </a:solidFill>
                <a:latin typeface="Calibri" panose="020F0502020204030204" pitchFamily="34" charset="0"/>
                <a:ea typeface="Helvetica Neue"/>
                <a:cs typeface="Calibri" panose="020F0502020204030204" pitchFamily="34" charset="0"/>
                <a:sym typeface="Helvetica Neue"/>
              </a:rPr>
              <a:t>Pochette d’information</a:t>
            </a:r>
            <a:endParaRPr sz="2900" kern="0" dirty="0">
              <a:solidFill>
                <a:srgbClr val="00359E"/>
              </a:solidFill>
              <a:latin typeface="Calibri" panose="020F0502020204030204" pitchFamily="34" charset="0"/>
              <a:ea typeface="Helvetica Neue"/>
              <a:cs typeface="Calibri" panose="020F0502020204030204" pitchFamily="34" charset="0"/>
              <a:sym typeface="Helvetica Neue"/>
            </a:endParaRPr>
          </a:p>
          <a:p>
            <a:pPr marL="549275" lvl="1" indent="-317500" fontAlgn="auto">
              <a:spcBef>
                <a:spcPts val="320"/>
              </a:spcBef>
              <a:spcAft>
                <a:spcPts val="0"/>
              </a:spcAft>
              <a:buClr>
                <a:schemeClr val="accent3"/>
              </a:buClr>
              <a:buSzPts val="2100"/>
              <a:buFont typeface="Arial"/>
              <a:buChar char="•"/>
              <a:defRPr/>
            </a:pPr>
            <a:r>
              <a:rPr lang="fr-CA" sz="2100" kern="0" dirty="0">
                <a:solidFill>
                  <a:srgbClr val="00359E"/>
                </a:solidFill>
                <a:latin typeface="Calibri" panose="020F0502020204030204" pitchFamily="34" charset="0"/>
                <a:ea typeface="Helvetica Neue"/>
                <a:cs typeface="Calibri" panose="020F0502020204030204" pitchFamily="34" charset="0"/>
                <a:sym typeface="Helvetica Neue"/>
              </a:rPr>
              <a:t>Dépliant</a:t>
            </a:r>
            <a:endParaRPr sz="2900" kern="0" dirty="0">
              <a:solidFill>
                <a:srgbClr val="00359E"/>
              </a:solidFill>
              <a:latin typeface="Calibri" panose="020F0502020204030204" pitchFamily="34" charset="0"/>
              <a:ea typeface="Helvetica Neue"/>
              <a:cs typeface="Calibri" panose="020F0502020204030204" pitchFamily="34" charset="0"/>
              <a:sym typeface="Helvetica Neue"/>
            </a:endParaRPr>
          </a:p>
          <a:p>
            <a:pPr marL="549275" lvl="1" indent="-317500" fontAlgn="auto">
              <a:spcBef>
                <a:spcPts val="320"/>
              </a:spcBef>
              <a:spcAft>
                <a:spcPts val="0"/>
              </a:spcAft>
              <a:buClr>
                <a:schemeClr val="accent3"/>
              </a:buClr>
              <a:buSzPts val="2100"/>
              <a:buFont typeface="Arial"/>
              <a:buChar char="•"/>
              <a:defRPr/>
            </a:pPr>
            <a:r>
              <a:rPr lang="fr-CA" sz="2100" kern="0" dirty="0">
                <a:solidFill>
                  <a:srgbClr val="00359E"/>
                </a:solidFill>
                <a:latin typeface="Calibri" panose="020F0502020204030204" pitchFamily="34" charset="0"/>
                <a:ea typeface="Helvetica Neue"/>
                <a:cs typeface="Calibri" panose="020F0502020204030204" pitchFamily="34" charset="0"/>
                <a:sym typeface="Helvetica Neue"/>
              </a:rPr>
              <a:t>Affiche</a:t>
            </a:r>
            <a:endParaRPr sz="2900" kern="0" dirty="0">
              <a:solidFill>
                <a:srgbClr val="00359E"/>
              </a:solidFill>
              <a:latin typeface="Calibri" panose="020F0502020204030204" pitchFamily="34" charset="0"/>
              <a:ea typeface="Helvetica Neue"/>
              <a:cs typeface="Calibri" panose="020F0502020204030204" pitchFamily="34" charset="0"/>
              <a:sym typeface="Helvetica Neue"/>
            </a:endParaRPr>
          </a:p>
          <a:p>
            <a:pPr marL="549275" lvl="1" indent="-317500" fontAlgn="auto">
              <a:spcBef>
                <a:spcPts val="320"/>
              </a:spcBef>
              <a:spcAft>
                <a:spcPts val="0"/>
              </a:spcAft>
              <a:buClr>
                <a:schemeClr val="accent3"/>
              </a:buClr>
              <a:buSzPts val="2100"/>
              <a:buFont typeface="Arial"/>
              <a:buChar char="•"/>
              <a:defRPr/>
            </a:pPr>
            <a:r>
              <a:rPr lang="fr-CA" sz="2100" kern="0" dirty="0">
                <a:solidFill>
                  <a:srgbClr val="00359E"/>
                </a:solidFill>
                <a:latin typeface="Calibri" panose="020F0502020204030204" pitchFamily="34" charset="0"/>
                <a:ea typeface="Helvetica Neue"/>
                <a:cs typeface="Calibri" panose="020F0502020204030204" pitchFamily="34" charset="0"/>
                <a:sym typeface="Helvetica Neue"/>
              </a:rPr>
              <a:t>3 DVD</a:t>
            </a:r>
            <a:endParaRPr sz="2900" kern="0" dirty="0">
              <a:solidFill>
                <a:srgbClr val="00359E"/>
              </a:solidFill>
              <a:latin typeface="Calibri" panose="020F0502020204030204" pitchFamily="34" charset="0"/>
              <a:ea typeface="Helvetica Neue"/>
              <a:cs typeface="Calibri" panose="020F0502020204030204" pitchFamily="34" charset="0"/>
              <a:sym typeface="Helvetica Neue"/>
            </a:endParaRPr>
          </a:p>
          <a:p>
            <a:pPr marL="730250" lvl="2" indent="-317500" fontAlgn="auto">
              <a:spcBef>
                <a:spcPts val="280"/>
              </a:spcBef>
              <a:spcAft>
                <a:spcPts val="0"/>
              </a:spcAft>
              <a:buClr>
                <a:schemeClr val="accent3"/>
              </a:buClr>
              <a:buSzPts val="1900"/>
              <a:buFont typeface="Courier New"/>
              <a:buChar char="o"/>
              <a:defRPr/>
            </a:pPr>
            <a:r>
              <a:rPr lang="fr-CA" sz="1900" kern="0" dirty="0">
                <a:solidFill>
                  <a:srgbClr val="00359E"/>
                </a:solidFill>
                <a:latin typeface="Calibri" panose="020F0502020204030204" pitchFamily="34" charset="0"/>
                <a:ea typeface="Helvetica Neue"/>
                <a:cs typeface="Calibri" panose="020F0502020204030204" pitchFamily="34" charset="0"/>
                <a:sym typeface="Helvetica Neue"/>
              </a:rPr>
              <a:t>Formation des ressources, employés et remplaçants</a:t>
            </a:r>
            <a:endParaRPr sz="2500" kern="0" dirty="0">
              <a:solidFill>
                <a:srgbClr val="00359E"/>
              </a:solidFill>
              <a:latin typeface="Calibri" panose="020F0502020204030204" pitchFamily="34" charset="0"/>
              <a:ea typeface="Helvetica Neue"/>
              <a:cs typeface="Calibri" panose="020F0502020204030204" pitchFamily="34" charset="0"/>
              <a:sym typeface="Helvetica Neue"/>
            </a:endParaRPr>
          </a:p>
          <a:p>
            <a:pPr marL="730250" lvl="2" indent="-317500" fontAlgn="auto">
              <a:spcBef>
                <a:spcPts val="280"/>
              </a:spcBef>
              <a:spcAft>
                <a:spcPts val="0"/>
              </a:spcAft>
              <a:buClr>
                <a:schemeClr val="accent3"/>
              </a:buClr>
              <a:buSzPts val="1900"/>
              <a:buFont typeface="Courier New"/>
              <a:buChar char="o"/>
              <a:defRPr/>
            </a:pPr>
            <a:r>
              <a:rPr lang="fr-CA" sz="1900" kern="0" dirty="0">
                <a:solidFill>
                  <a:srgbClr val="00359E"/>
                </a:solidFill>
                <a:latin typeface="Calibri" panose="020F0502020204030204" pitchFamily="34" charset="0"/>
                <a:ea typeface="Helvetica Neue"/>
                <a:cs typeface="Calibri" panose="020F0502020204030204" pitchFamily="34" charset="0"/>
                <a:sym typeface="Helvetica Neue"/>
              </a:rPr>
              <a:t>Information et sensibilisation des résidents</a:t>
            </a:r>
            <a:endParaRPr sz="2500" kern="0" dirty="0">
              <a:solidFill>
                <a:srgbClr val="00359E"/>
              </a:solidFill>
              <a:latin typeface="Calibri" panose="020F0502020204030204" pitchFamily="34" charset="0"/>
              <a:ea typeface="Helvetica Neue"/>
              <a:cs typeface="Calibri" panose="020F0502020204030204" pitchFamily="34" charset="0"/>
              <a:sym typeface="Helvetica Neue"/>
            </a:endParaRPr>
          </a:p>
          <a:p>
            <a:pPr marL="730250" lvl="2" indent="-317500" fontAlgn="auto">
              <a:spcBef>
                <a:spcPts val="280"/>
              </a:spcBef>
              <a:spcAft>
                <a:spcPts val="0"/>
              </a:spcAft>
              <a:buClr>
                <a:schemeClr val="accent3"/>
              </a:buClr>
              <a:buSzPts val="1900"/>
              <a:buFont typeface="Courier New"/>
              <a:buChar char="o"/>
              <a:defRPr/>
            </a:pPr>
            <a:r>
              <a:rPr lang="fr-CA" sz="1900" kern="0" dirty="0">
                <a:solidFill>
                  <a:srgbClr val="00359E"/>
                </a:solidFill>
                <a:latin typeface="Calibri" panose="020F0502020204030204" pitchFamily="34" charset="0"/>
                <a:ea typeface="Helvetica Neue"/>
                <a:cs typeface="Calibri" panose="020F0502020204030204" pitchFamily="34" charset="0"/>
                <a:sym typeface="Helvetica Neue"/>
              </a:rPr>
              <a:t>Élaboration des stratégies d’évacuation</a:t>
            </a:r>
            <a:endParaRPr sz="2500" kern="0" dirty="0">
              <a:solidFill>
                <a:srgbClr val="00359E"/>
              </a:solidFill>
              <a:latin typeface="Calibri" panose="020F0502020204030204" pitchFamily="34" charset="0"/>
              <a:ea typeface="Helvetica Neue"/>
              <a:cs typeface="Calibri" panose="020F0502020204030204" pitchFamily="34" charset="0"/>
              <a:sym typeface="Helvetica Neue"/>
            </a:endParaRPr>
          </a:p>
          <a:p>
            <a:pPr marL="342900" indent="-215900" fontAlgn="auto">
              <a:spcBef>
                <a:spcPts val="400"/>
              </a:spcBef>
              <a:spcAft>
                <a:spcPts val="0"/>
              </a:spcAft>
              <a:buClr>
                <a:srgbClr val="000000"/>
              </a:buClr>
              <a:buFont typeface="Arial"/>
              <a:buNone/>
              <a:defRPr/>
            </a:pPr>
            <a:endParaRPr sz="2500" kern="0" dirty="0">
              <a:solidFill>
                <a:srgbClr val="646464"/>
              </a:solidFill>
              <a:latin typeface="Helvetica Neue"/>
              <a:ea typeface="Helvetica Neue"/>
              <a:cs typeface="Helvetica Neue"/>
              <a:sym typeface="Helvetica Neue"/>
            </a:endParaRPr>
          </a:p>
        </p:txBody>
      </p:sp>
      <p:pic>
        <p:nvPicPr>
          <p:cNvPr id="107524" name="Google Shape;489;g132835cef10_0_10"/>
          <p:cNvPicPr preferRelativeResize="0">
            <a:picLocks noChangeAspect="1" noChangeArrowheads="1"/>
          </p:cNvPicPr>
          <p:nvPr/>
        </p:nvPicPr>
        <p:blipFill>
          <a:blip r:embed="rId3"/>
          <a:srcRect/>
          <a:stretch>
            <a:fillRect/>
          </a:stretch>
        </p:blipFill>
        <p:spPr bwMode="auto">
          <a:xfrm>
            <a:off x="2604294" y="3909146"/>
            <a:ext cx="3995737" cy="2401888"/>
          </a:xfrm>
          <a:prstGeom prst="rect">
            <a:avLst/>
          </a:prstGeom>
          <a:ln>
            <a:noFill/>
          </a:ln>
          <a:effectLst>
            <a:outerShdw blurRad="292100" dist="139700" dir="2700000" algn="tl" rotWithShape="0">
              <a:srgbClr val="333333">
                <a:alpha val="65000"/>
              </a:srgbClr>
            </a:outerShdw>
          </a:effectLst>
        </p:spPr>
      </p:pic>
      <p:pic>
        <p:nvPicPr>
          <p:cNvPr id="107525" name="Google Shape;490;g132835cef10_0_10"/>
          <p:cNvPicPr preferRelativeResize="0">
            <a:picLocks noChangeAspect="1" noChangeArrowheads="1"/>
          </p:cNvPicPr>
          <p:nvPr/>
        </p:nvPicPr>
        <p:blipFill>
          <a:blip r:embed="rId4"/>
          <a:srcRect/>
          <a:stretch>
            <a:fillRect/>
          </a:stretch>
        </p:blipFill>
        <p:spPr bwMode="auto">
          <a:xfrm>
            <a:off x="7124700" y="450129"/>
            <a:ext cx="3521075" cy="2706687"/>
          </a:xfrm>
          <a:prstGeom prst="rect">
            <a:avLst/>
          </a:prstGeom>
          <a:ln>
            <a:noFill/>
          </a:ln>
          <a:effectLst>
            <a:outerShdw blurRad="292100" dist="139700" dir="2700000" algn="tl" rotWithShape="0">
              <a:srgbClr val="333333">
                <a:alpha val="65000"/>
              </a:srgbClr>
            </a:outerShdw>
          </a:effectLst>
        </p:spPr>
      </p:pic>
      <p:pic>
        <p:nvPicPr>
          <p:cNvPr id="107526" name="Google Shape;491;g132835cef10_0_10"/>
          <p:cNvPicPr preferRelativeResize="0">
            <a:picLocks noChangeAspect="1" noChangeArrowheads="1"/>
          </p:cNvPicPr>
          <p:nvPr/>
        </p:nvPicPr>
        <p:blipFill>
          <a:blip r:embed="rId5"/>
          <a:srcRect/>
          <a:stretch>
            <a:fillRect/>
          </a:stretch>
        </p:blipFill>
        <p:spPr bwMode="auto">
          <a:xfrm rot="-1167079">
            <a:off x="7440613" y="3047748"/>
            <a:ext cx="2339975" cy="316547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Google Shape;497;g132835cef10_0_18"/>
          <p:cNvSpPr>
            <a:spLocks noGrp="1"/>
          </p:cNvSpPr>
          <p:nvPr>
            <p:ph type="sldNum" sz="quarter" idx="10"/>
          </p:nvPr>
        </p:nvSpPr>
        <p:spPr>
          <a:noFill/>
        </p:spPr>
        <p:txBody>
          <a:bodyPr/>
          <a:lstStyle/>
          <a:p>
            <a:fld id="{F3D59743-489C-4A5B-B108-0230E4B9AD9C}" type="slidenum">
              <a:rPr lang="fr-CA"/>
              <a:pPr/>
              <a:t>46</a:t>
            </a:fld>
            <a:endParaRPr lang="fr-FR"/>
          </a:p>
        </p:txBody>
      </p:sp>
      <p:sp>
        <p:nvSpPr>
          <p:cNvPr id="498" name="Google Shape;498;g132835cef10_0_18"/>
          <p:cNvSpPr txBox="1"/>
          <p:nvPr/>
        </p:nvSpPr>
        <p:spPr>
          <a:xfrm>
            <a:off x="806450" y="295275"/>
            <a:ext cx="7543800" cy="787400"/>
          </a:xfrm>
          <a:prstGeom prst="rect">
            <a:avLst/>
          </a:prstGeom>
          <a:noFill/>
          <a:ln>
            <a:noFill/>
          </a:ln>
        </p:spPr>
        <p:txBody>
          <a:bodyPr spcFirstLastPara="1" lIns="91425" tIns="45700" rIns="91425" bIns="45700" anchor="ctr"/>
          <a:lstStyle/>
          <a:p>
            <a:pPr fontAlgn="auto">
              <a:lnSpc>
                <a:spcPct val="80000"/>
              </a:lnSpc>
              <a:spcBef>
                <a:spcPts val="0"/>
              </a:spcBef>
              <a:spcAft>
                <a:spcPts val="0"/>
              </a:spcAft>
              <a:buClr>
                <a:srgbClr val="000000"/>
              </a:buClr>
              <a:buFont typeface="Arial"/>
              <a:buNone/>
              <a:defRPr/>
            </a:pPr>
            <a:r>
              <a:rPr lang="fr-CA" sz="3200" b="1" kern="0" cap="small" dirty="0">
                <a:solidFill>
                  <a:srgbClr val="00359E"/>
                </a:solidFill>
                <a:latin typeface="Calibri" panose="020F0502020204030204" pitchFamily="34" charset="0"/>
                <a:ea typeface="Arial Narrow"/>
                <a:cs typeface="Calibri" panose="020F0502020204030204" pitchFamily="34" charset="0"/>
                <a:sym typeface="Arial Narrow"/>
              </a:rPr>
              <a:t>SITE INTERNET</a:t>
            </a:r>
            <a:r>
              <a:rPr lang="fr-CA" sz="3200" b="1" kern="0" cap="small" dirty="0">
                <a:latin typeface="Calibri" panose="020F0502020204030204" pitchFamily="34" charset="0"/>
                <a:ea typeface="Arial Narrow"/>
                <a:cs typeface="Calibri" panose="020F0502020204030204" pitchFamily="34" charset="0"/>
                <a:sym typeface="Arial Narrow"/>
              </a:rPr>
              <a:t> </a:t>
            </a:r>
            <a:r>
              <a:rPr lang="fr-CA" sz="2400" b="1" kern="0" dirty="0">
                <a:solidFill>
                  <a:srgbClr val="646464"/>
                </a:solidFill>
                <a:latin typeface="Calibri" panose="020F0502020204030204" pitchFamily="34" charset="0"/>
                <a:ea typeface="Helvetica Neue"/>
                <a:cs typeface="Calibri" panose="020F0502020204030204" pitchFamily="34" charset="0"/>
                <a:sym typeface="Helvetica Neue"/>
              </a:rPr>
              <a:t>(</a:t>
            </a:r>
            <a:r>
              <a:rPr lang="fr-CA" sz="2400" b="1" u="sng" kern="0" dirty="0">
                <a:solidFill>
                  <a:srgbClr val="0000FF"/>
                </a:solidFill>
                <a:latin typeface="Calibri" panose="020F0502020204030204" pitchFamily="34" charset="0"/>
                <a:ea typeface="Helvetica Neue"/>
                <a:cs typeface="Calibri" panose="020F0502020204030204" pitchFamily="34" charset="0"/>
                <a:sym typeface="Helvetica Neue"/>
                <a:hlinkClick r:id="rId3"/>
              </a:rPr>
              <a:t>www.prevenirlefeu.com</a:t>
            </a:r>
            <a:r>
              <a:rPr lang="fr-CA" sz="2400" b="1" kern="0" dirty="0">
                <a:solidFill>
                  <a:srgbClr val="646464"/>
                </a:solidFill>
                <a:latin typeface="Calibri" panose="020F0502020204030204" pitchFamily="34" charset="0"/>
                <a:ea typeface="Helvetica Neue"/>
                <a:cs typeface="Calibri" panose="020F0502020204030204" pitchFamily="34" charset="0"/>
                <a:sym typeface="Helvetica Neue"/>
              </a:rPr>
              <a:t>) </a:t>
            </a:r>
            <a:endParaRPr sz="2400" b="1" kern="0" dirty="0">
              <a:solidFill>
                <a:srgbClr val="7F7F7F"/>
              </a:solidFill>
              <a:latin typeface="Calibri" panose="020F0502020204030204" pitchFamily="34" charset="0"/>
              <a:ea typeface="Helvetica Neue"/>
              <a:cs typeface="Calibri" panose="020F0502020204030204" pitchFamily="34" charset="0"/>
              <a:sym typeface="Helvetica Neue"/>
            </a:endParaRPr>
          </a:p>
        </p:txBody>
      </p:sp>
      <p:pic>
        <p:nvPicPr>
          <p:cNvPr id="109571" name="Google Shape;499;g132835cef10_0_18"/>
          <p:cNvPicPr preferRelativeResize="0">
            <a:picLocks noChangeAspect="1" noChangeArrowheads="1"/>
          </p:cNvPicPr>
          <p:nvPr/>
        </p:nvPicPr>
        <p:blipFill>
          <a:blip r:embed="rId4"/>
          <a:srcRect/>
          <a:stretch>
            <a:fillRect/>
          </a:stretch>
        </p:blipFill>
        <p:spPr bwMode="auto">
          <a:xfrm>
            <a:off x="2363788" y="1143000"/>
            <a:ext cx="6359525" cy="527050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Google Shape;504;p35"/>
          <p:cNvSpPr txBox="1">
            <a:spLocks noGrp="1"/>
          </p:cNvSpPr>
          <p:nvPr>
            <p:ph type="title"/>
          </p:nvPr>
        </p:nvSpPr>
        <p:spPr>
          <a:xfrm>
            <a:off x="792163" y="638175"/>
            <a:ext cx="10515600" cy="146050"/>
          </a:xfrm>
        </p:spPr>
        <p:txBody>
          <a:bodyPr>
            <a:normAutofit fontScale="90000"/>
          </a:bodyPr>
          <a:lstStyle/>
          <a:p>
            <a:pPr eaLnBrk="1" fontAlgn="auto" hangingPunct="1">
              <a:buFont typeface="Arial"/>
              <a:buNone/>
              <a:defRPr/>
            </a:pPr>
            <a:r>
              <a:rPr lang="fr-CA" sz="3600" b="1" dirty="0">
                <a:solidFill>
                  <a:schemeClr val="dk1"/>
                </a:solidFill>
                <a:latin typeface="Calibri"/>
                <a:ea typeface="Calibri"/>
                <a:cs typeface="Calibri"/>
                <a:sym typeface="Calibri"/>
              </a:rPr>
              <a:t/>
            </a:r>
            <a:br>
              <a:rPr lang="fr-CA" sz="3600" b="1" dirty="0">
                <a:solidFill>
                  <a:schemeClr val="dk1"/>
                </a:solidFill>
                <a:latin typeface="Calibri"/>
                <a:ea typeface="Calibri"/>
                <a:cs typeface="Calibri"/>
                <a:sym typeface="Calibri"/>
              </a:rPr>
            </a:br>
            <a:r>
              <a:rPr lang="fr-CA" sz="3600" b="1" dirty="0">
                <a:solidFill>
                  <a:srgbClr val="C00000"/>
                </a:solidFill>
                <a:latin typeface="Calibri"/>
                <a:ea typeface="Calibri"/>
                <a:cs typeface="Calibri"/>
                <a:sym typeface="Calibri"/>
              </a:rPr>
              <a:t>Témoignage</a:t>
            </a:r>
            <a:endParaRPr sz="3600" b="1" dirty="0">
              <a:solidFill>
                <a:schemeClr val="dk1"/>
              </a:solidFill>
              <a:latin typeface="Calibri"/>
              <a:ea typeface="Calibri"/>
              <a:cs typeface="Calibri"/>
              <a:sym typeface="Calibri"/>
            </a:endParaRPr>
          </a:p>
        </p:txBody>
      </p:sp>
      <p:sp>
        <p:nvSpPr>
          <p:cNvPr id="505" name="Google Shape;505;p35"/>
          <p:cNvSpPr txBox="1">
            <a:spLocks noGrp="1"/>
          </p:cNvSpPr>
          <p:nvPr>
            <p:ph type="body" idx="1"/>
          </p:nvPr>
        </p:nvSpPr>
        <p:spPr>
          <a:xfrm>
            <a:off x="838200" y="1023938"/>
            <a:ext cx="10515600" cy="4810125"/>
          </a:xfrm>
        </p:spPr>
        <p:txBody>
          <a:bodyPr/>
          <a:lstStyle/>
          <a:p>
            <a:pPr marL="228600" indent="-114300" eaLnBrk="1" fontAlgn="auto" hangingPunct="1">
              <a:spcBef>
                <a:spcPts val="0"/>
              </a:spcBef>
              <a:buClr>
                <a:srgbClr val="B8E6F2"/>
              </a:buClr>
              <a:buFont typeface="Arial"/>
              <a:buNone/>
              <a:defRPr/>
            </a:pPr>
            <a:endParaRPr sz="1800" dirty="0">
              <a:solidFill>
                <a:schemeClr val="dk1"/>
              </a:solidFill>
              <a:latin typeface="Calibri"/>
              <a:ea typeface="Calibri"/>
              <a:cs typeface="Calibri"/>
              <a:sym typeface="Calibri"/>
            </a:endParaRPr>
          </a:p>
          <a:p>
            <a:pPr marL="0" indent="0" eaLnBrk="1" fontAlgn="auto" hangingPunct="1">
              <a:lnSpc>
                <a:spcPct val="100000"/>
              </a:lnSpc>
              <a:spcBef>
                <a:spcPts val="0"/>
              </a:spcBef>
              <a:buClr>
                <a:srgbClr val="B8E6F2"/>
              </a:buClr>
              <a:buSzPts val="2000"/>
              <a:buFont typeface="Arial"/>
              <a:buNone/>
              <a:defRPr/>
            </a:pPr>
            <a:r>
              <a:rPr lang="fr-CA" sz="2000" b="1" dirty="0">
                <a:solidFill>
                  <a:schemeClr val="dk1"/>
                </a:solidFill>
                <a:latin typeface="Calibri"/>
                <a:ea typeface="Calibri"/>
                <a:cs typeface="Calibri"/>
                <a:sym typeface="Calibri"/>
              </a:rPr>
              <a:t>Description de l’incident : 25 novembre 2021</a:t>
            </a:r>
            <a:endParaRPr sz="2000" dirty="0">
              <a:solidFill>
                <a:schemeClr val="dk1"/>
              </a:solidFill>
              <a:latin typeface="Calibri"/>
              <a:ea typeface="Calibri"/>
              <a:cs typeface="Calibri"/>
              <a:sym typeface="Calibri"/>
            </a:endParaRPr>
          </a:p>
          <a:p>
            <a:pPr marL="228600" indent="-228600" eaLnBrk="1" fontAlgn="auto" hangingPunct="1">
              <a:lnSpc>
                <a:spcPct val="100000"/>
              </a:lnSpc>
              <a:spcBef>
                <a:spcPts val="1200"/>
              </a:spcBef>
              <a:buClr>
                <a:schemeClr val="accent3"/>
              </a:buClr>
              <a:buFont typeface="Arial"/>
              <a:buChar char="•"/>
              <a:defRPr/>
            </a:pPr>
            <a:r>
              <a:rPr lang="fr-CA" sz="2200" dirty="0">
                <a:solidFill>
                  <a:schemeClr val="dk1"/>
                </a:solidFill>
                <a:latin typeface="Calibri"/>
                <a:ea typeface="Calibri"/>
                <a:cs typeface="Calibri"/>
                <a:sym typeface="Calibri"/>
              </a:rPr>
              <a:t>Vers 17h00, appel </a:t>
            </a:r>
            <a:r>
              <a:rPr lang="fr-CA" sz="2200" dirty="0" smtClean="0">
                <a:solidFill>
                  <a:schemeClr val="dk1"/>
                </a:solidFill>
                <a:latin typeface="Calibri"/>
                <a:ea typeface="Calibri"/>
                <a:cs typeface="Calibri"/>
                <a:sym typeface="Calibri"/>
              </a:rPr>
              <a:t>pour signifier une </a:t>
            </a:r>
            <a:r>
              <a:rPr lang="fr-CA" sz="2200" dirty="0">
                <a:solidFill>
                  <a:schemeClr val="dk1"/>
                </a:solidFill>
                <a:latin typeface="Calibri"/>
                <a:ea typeface="Calibri"/>
                <a:cs typeface="Calibri"/>
                <a:sym typeface="Calibri"/>
              </a:rPr>
              <a:t>possible explosion et incendie à la RPA </a:t>
            </a:r>
            <a:r>
              <a:rPr lang="fr-CA" sz="2200" dirty="0" err="1">
                <a:solidFill>
                  <a:schemeClr val="dk1"/>
                </a:solidFill>
                <a:latin typeface="Calibri"/>
                <a:ea typeface="Calibri"/>
                <a:cs typeface="Calibri"/>
                <a:sym typeface="Calibri"/>
              </a:rPr>
              <a:t>O’Roy</a:t>
            </a:r>
            <a:r>
              <a:rPr lang="fr-CA" sz="2200" dirty="0">
                <a:solidFill>
                  <a:schemeClr val="dk1"/>
                </a:solidFill>
                <a:latin typeface="Calibri"/>
                <a:ea typeface="Calibri"/>
                <a:cs typeface="Calibri"/>
                <a:sym typeface="Calibri"/>
              </a:rPr>
              <a:t>. Évacuation en cours. RPA de 54 </a:t>
            </a:r>
            <a:r>
              <a:rPr lang="fr-CA" sz="2200" dirty="0" smtClean="0">
                <a:solidFill>
                  <a:schemeClr val="dk1"/>
                </a:solidFill>
                <a:latin typeface="Calibri"/>
                <a:ea typeface="Calibri"/>
                <a:cs typeface="Calibri"/>
                <a:sym typeface="Calibri"/>
              </a:rPr>
              <a:t>usagers dont plusieurs avec </a:t>
            </a:r>
            <a:r>
              <a:rPr lang="fr-CA" sz="2200" dirty="0">
                <a:solidFill>
                  <a:schemeClr val="dk1"/>
                </a:solidFill>
                <a:latin typeface="Calibri"/>
                <a:ea typeface="Calibri"/>
                <a:cs typeface="Calibri"/>
                <a:sym typeface="Calibri"/>
              </a:rPr>
              <a:t>niveaux de soins passablement lourd et risque de fugue. Résidents tous en sécurité dans une autre aile de la RPA, aucun d’eux n’est </a:t>
            </a:r>
            <a:r>
              <a:rPr lang="fr-CA" sz="2200" dirty="0" smtClean="0">
                <a:solidFill>
                  <a:schemeClr val="dk1"/>
                </a:solidFill>
                <a:latin typeface="Calibri"/>
                <a:ea typeface="Calibri"/>
                <a:cs typeface="Calibri"/>
                <a:sym typeface="Calibri"/>
              </a:rPr>
              <a:t>blessé </a:t>
            </a:r>
            <a:r>
              <a:rPr lang="fr-CA" sz="2200" dirty="0">
                <a:solidFill>
                  <a:schemeClr val="dk1"/>
                </a:solidFill>
                <a:latin typeface="Calibri"/>
                <a:ea typeface="Calibri"/>
                <a:cs typeface="Calibri"/>
                <a:sym typeface="Calibri"/>
              </a:rPr>
              <a:t>ou incommodé par la fumée. Responsable de la RPA sur place afin de coordonner les </a:t>
            </a:r>
            <a:r>
              <a:rPr lang="fr-CA" sz="2200" dirty="0" smtClean="0">
                <a:solidFill>
                  <a:schemeClr val="dk1"/>
                </a:solidFill>
                <a:latin typeface="Calibri"/>
                <a:ea typeface="Calibri"/>
                <a:cs typeface="Calibri"/>
                <a:sym typeface="Calibri"/>
              </a:rPr>
              <a:t>démarches.</a:t>
            </a:r>
            <a:endParaRPr sz="2200" dirty="0">
              <a:solidFill>
                <a:schemeClr val="dk1"/>
              </a:solidFill>
              <a:latin typeface="Calibri"/>
              <a:ea typeface="Calibri"/>
              <a:cs typeface="Calibri"/>
              <a:sym typeface="Calibri"/>
            </a:endParaRPr>
          </a:p>
          <a:p>
            <a:pPr marL="228600" indent="-228600" eaLnBrk="1" fontAlgn="auto" hangingPunct="1">
              <a:lnSpc>
                <a:spcPct val="100000"/>
              </a:lnSpc>
              <a:spcBef>
                <a:spcPts val="1200"/>
              </a:spcBef>
              <a:buClr>
                <a:schemeClr val="accent3"/>
              </a:buClr>
              <a:buFont typeface="Arial"/>
              <a:buChar char="•"/>
              <a:defRPr/>
            </a:pPr>
            <a:r>
              <a:rPr lang="fr-CA" sz="2200" dirty="0">
                <a:solidFill>
                  <a:schemeClr val="dk1"/>
                </a:solidFill>
                <a:latin typeface="Calibri"/>
                <a:ea typeface="Calibri"/>
                <a:cs typeface="Calibri"/>
                <a:sym typeface="Calibri"/>
              </a:rPr>
              <a:t>Service </a:t>
            </a:r>
            <a:r>
              <a:rPr lang="fr-CA" sz="2200" dirty="0" smtClean="0">
                <a:solidFill>
                  <a:schemeClr val="dk1"/>
                </a:solidFill>
                <a:latin typeface="Calibri"/>
                <a:ea typeface="Calibri"/>
                <a:cs typeface="Calibri"/>
                <a:sym typeface="Calibri"/>
              </a:rPr>
              <a:t>incendie </a:t>
            </a:r>
            <a:r>
              <a:rPr lang="fr-CA" sz="2200" dirty="0">
                <a:solidFill>
                  <a:schemeClr val="dk1"/>
                </a:solidFill>
                <a:latin typeface="Calibri"/>
                <a:ea typeface="Calibri"/>
                <a:cs typeface="Calibri"/>
                <a:sym typeface="Calibri"/>
              </a:rPr>
              <a:t>contrôle rapidement l’incendie, mais dommages par la fumée sur les 2 premiers étages, dont la cuisine. Dommage dû à l’eau des gicleurs (localisé à une pièce). Incendie aurait pris naissance dans un petit local électrique/remise, et est d’origine électrique. </a:t>
            </a:r>
            <a:r>
              <a:rPr lang="fr-CA" sz="2200" dirty="0" smtClean="0">
                <a:solidFill>
                  <a:schemeClr val="dk1"/>
                </a:solidFill>
                <a:latin typeface="Calibri"/>
                <a:ea typeface="Calibri"/>
                <a:cs typeface="Calibri"/>
                <a:sym typeface="Calibri"/>
              </a:rPr>
              <a:t>Dommages </a:t>
            </a:r>
            <a:r>
              <a:rPr lang="fr-CA" sz="2200" dirty="0">
                <a:solidFill>
                  <a:schemeClr val="dk1"/>
                </a:solidFill>
                <a:latin typeface="Calibri"/>
                <a:ea typeface="Calibri"/>
                <a:cs typeface="Calibri"/>
                <a:sym typeface="Calibri"/>
              </a:rPr>
              <a:t>dû aux flammes </a:t>
            </a:r>
            <a:r>
              <a:rPr lang="fr-CA" sz="2200" dirty="0" smtClean="0">
                <a:solidFill>
                  <a:schemeClr val="dk1"/>
                </a:solidFill>
                <a:latin typeface="Calibri"/>
                <a:ea typeface="Calibri"/>
                <a:cs typeface="Calibri"/>
                <a:sym typeface="Calibri"/>
              </a:rPr>
              <a:t>localisés </a:t>
            </a:r>
            <a:r>
              <a:rPr lang="fr-CA" sz="2200" dirty="0">
                <a:solidFill>
                  <a:schemeClr val="dk1"/>
                </a:solidFill>
                <a:latin typeface="Calibri"/>
                <a:ea typeface="Calibri"/>
                <a:cs typeface="Calibri"/>
                <a:sym typeface="Calibri"/>
              </a:rPr>
              <a:t>à un </a:t>
            </a:r>
            <a:r>
              <a:rPr lang="fr-CA" sz="2200" dirty="0" smtClean="0">
                <a:solidFill>
                  <a:schemeClr val="dk1"/>
                </a:solidFill>
                <a:latin typeface="Calibri"/>
                <a:ea typeface="Calibri"/>
                <a:cs typeface="Calibri"/>
                <a:sym typeface="Calibri"/>
              </a:rPr>
              <a:t>local.</a:t>
            </a:r>
            <a:endParaRPr sz="2200" dirty="0">
              <a:solidFill>
                <a:schemeClr val="dk1"/>
              </a:solidFill>
              <a:latin typeface="Calibri"/>
              <a:ea typeface="Calibri"/>
              <a:cs typeface="Calibri"/>
              <a:sym typeface="Calibri"/>
            </a:endParaRPr>
          </a:p>
          <a:p>
            <a:pPr marL="228600" indent="-228600" eaLnBrk="1" fontAlgn="auto" hangingPunct="1">
              <a:lnSpc>
                <a:spcPct val="100000"/>
              </a:lnSpc>
              <a:spcBef>
                <a:spcPts val="1200"/>
              </a:spcBef>
              <a:buClr>
                <a:schemeClr val="accent3"/>
              </a:buClr>
              <a:buFont typeface="Arial"/>
              <a:buChar char="•"/>
              <a:defRPr/>
            </a:pPr>
            <a:r>
              <a:rPr lang="fr-CA" sz="2200" dirty="0">
                <a:solidFill>
                  <a:schemeClr val="dk1"/>
                </a:solidFill>
                <a:latin typeface="Calibri"/>
                <a:ea typeface="Calibri"/>
                <a:cs typeface="Calibri"/>
                <a:sym typeface="Calibri"/>
              </a:rPr>
              <a:t>Cellule de crise à 18h00 par TEAMS</a:t>
            </a:r>
            <a:r>
              <a:rPr lang="fr-CA" sz="2200" dirty="0" smtClean="0">
                <a:solidFill>
                  <a:schemeClr val="dk1"/>
                </a:solidFill>
                <a:latin typeface="Calibri"/>
                <a:ea typeface="Calibri"/>
                <a:cs typeface="Calibri"/>
                <a:sym typeface="Calibri"/>
              </a:rPr>
              <a:t>.</a:t>
            </a:r>
            <a:endParaRPr lang="fr-CA" sz="2200" b="1" dirty="0">
              <a:solidFill>
                <a:srgbClr val="C00000"/>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 name="Google Shape;510;p36"/>
          <p:cNvSpPr txBox="1">
            <a:spLocks noGrp="1"/>
          </p:cNvSpPr>
          <p:nvPr>
            <p:ph type="title"/>
          </p:nvPr>
        </p:nvSpPr>
        <p:spPr/>
        <p:txBody>
          <a:bodyPr>
            <a:normAutofit fontScale="90000"/>
          </a:bodyPr>
          <a:lstStyle/>
          <a:p>
            <a:pPr eaLnBrk="1" fontAlgn="auto" hangingPunct="1">
              <a:buFont typeface="Arial"/>
              <a:buNone/>
              <a:defRPr/>
            </a:pPr>
            <a:r>
              <a:rPr lang="fr-CA" sz="3600" b="1">
                <a:solidFill>
                  <a:schemeClr val="dk1"/>
                </a:solidFill>
                <a:latin typeface="Calibri"/>
                <a:ea typeface="Calibri"/>
                <a:cs typeface="Calibri"/>
                <a:sym typeface="Calibri"/>
              </a:rPr>
              <a:t/>
            </a:r>
            <a:br>
              <a:rPr lang="fr-CA" sz="3600" b="1">
                <a:solidFill>
                  <a:schemeClr val="dk1"/>
                </a:solidFill>
                <a:latin typeface="Calibri"/>
                <a:ea typeface="Calibri"/>
                <a:cs typeface="Calibri"/>
                <a:sym typeface="Calibri"/>
              </a:rPr>
            </a:br>
            <a:endParaRPr sz="3600" b="1">
              <a:solidFill>
                <a:schemeClr val="dk1"/>
              </a:solidFill>
              <a:latin typeface="Calibri"/>
              <a:ea typeface="Calibri"/>
              <a:cs typeface="Calibri"/>
              <a:sym typeface="Calibri"/>
            </a:endParaRPr>
          </a:p>
        </p:txBody>
      </p:sp>
      <p:sp>
        <p:nvSpPr>
          <p:cNvPr id="511" name="Google Shape;511;p36"/>
          <p:cNvSpPr txBox="1">
            <a:spLocks noGrp="1"/>
          </p:cNvSpPr>
          <p:nvPr>
            <p:ph type="body" idx="1"/>
          </p:nvPr>
        </p:nvSpPr>
        <p:spPr>
          <a:xfrm>
            <a:off x="838200" y="434975"/>
            <a:ext cx="10377488" cy="5227638"/>
          </a:xfrm>
        </p:spPr>
        <p:txBody>
          <a:bodyPr/>
          <a:lstStyle/>
          <a:p>
            <a:pPr marL="0" indent="0" eaLnBrk="1" fontAlgn="auto" hangingPunct="1">
              <a:spcBef>
                <a:spcPts val="0"/>
              </a:spcBef>
              <a:buClr>
                <a:srgbClr val="B8E6F2"/>
              </a:buClr>
              <a:buSzPts val="2400"/>
              <a:buFont typeface="Arial"/>
              <a:buNone/>
              <a:defRPr/>
            </a:pPr>
            <a:r>
              <a:rPr lang="fr-CA" sz="2400" b="1" dirty="0">
                <a:solidFill>
                  <a:srgbClr val="C00000"/>
                </a:solidFill>
                <a:latin typeface="Calibri"/>
                <a:ea typeface="Calibri"/>
                <a:cs typeface="Calibri"/>
                <a:sym typeface="Calibri"/>
              </a:rPr>
              <a:t>Témoignage (suite)</a:t>
            </a:r>
            <a:endParaRPr sz="2800" dirty="0">
              <a:solidFill>
                <a:schemeClr val="dk1"/>
              </a:solidFill>
              <a:latin typeface="Calibri"/>
              <a:ea typeface="Calibri"/>
              <a:cs typeface="Calibri"/>
              <a:sym typeface="Calibri"/>
            </a:endParaRPr>
          </a:p>
          <a:p>
            <a:pPr marL="0" indent="0" eaLnBrk="1" fontAlgn="auto" hangingPunct="1">
              <a:buClr>
                <a:srgbClr val="B8E6F2"/>
              </a:buClr>
              <a:buSzPts val="2400"/>
              <a:buFont typeface="Arial"/>
              <a:buNone/>
              <a:defRPr/>
            </a:pPr>
            <a:endParaRPr sz="2400" b="1" dirty="0">
              <a:solidFill>
                <a:srgbClr val="C00000"/>
              </a:solidFill>
              <a:latin typeface="Calibri"/>
              <a:ea typeface="Calibri"/>
              <a:cs typeface="Calibri"/>
              <a:sym typeface="Calibri"/>
            </a:endParaRPr>
          </a:p>
          <a:p>
            <a:pPr marL="228600" indent="-228600" eaLnBrk="1" fontAlgn="auto" hangingPunct="1">
              <a:lnSpc>
                <a:spcPct val="100000"/>
              </a:lnSpc>
              <a:spcBef>
                <a:spcPts val="1200"/>
              </a:spcBef>
              <a:buClr>
                <a:srgbClr val="B8E6F2"/>
              </a:buClr>
              <a:buSzPts val="2400"/>
              <a:buFont typeface="Arial"/>
              <a:buChar char="•"/>
              <a:defRPr/>
            </a:pPr>
            <a:r>
              <a:rPr lang="fr-CA" sz="2200" dirty="0">
                <a:solidFill>
                  <a:schemeClr val="dk1"/>
                </a:solidFill>
                <a:latin typeface="Calibri"/>
                <a:ea typeface="Calibri"/>
                <a:cs typeface="Calibri"/>
                <a:sym typeface="Calibri"/>
              </a:rPr>
              <a:t>18h30, début de l’évaluation et du nettoyage. D’après informations préliminaires, 1er étage, délais de 24hrs avant la réintégration des résidents.</a:t>
            </a:r>
          </a:p>
          <a:p>
            <a:pPr marL="228600" indent="-228600" eaLnBrk="1" fontAlgn="auto" hangingPunct="1">
              <a:lnSpc>
                <a:spcPct val="100000"/>
              </a:lnSpc>
              <a:spcBef>
                <a:spcPts val="1200"/>
              </a:spcBef>
              <a:buClr>
                <a:srgbClr val="B8E6F2"/>
              </a:buClr>
              <a:buSzPts val="2400"/>
              <a:buFont typeface="Arial"/>
              <a:buChar char="•"/>
              <a:defRPr/>
            </a:pPr>
            <a:r>
              <a:rPr lang="fr-CA" sz="2200" b="1" dirty="0" smtClean="0">
                <a:solidFill>
                  <a:srgbClr val="C00000"/>
                </a:solidFill>
                <a:latin typeface="Calibri"/>
                <a:ea typeface="Calibri"/>
                <a:cs typeface="Calibri"/>
                <a:sym typeface="Calibri"/>
              </a:rPr>
              <a:t>Lors </a:t>
            </a:r>
            <a:r>
              <a:rPr lang="fr-CA" sz="2200" b="1" dirty="0">
                <a:solidFill>
                  <a:srgbClr val="C00000"/>
                </a:solidFill>
                <a:latin typeface="Calibri"/>
                <a:ea typeface="Calibri"/>
                <a:cs typeface="Calibri"/>
                <a:sym typeface="Calibri"/>
              </a:rPr>
              <a:t>de la 2e cellule de crise à 20h00</a:t>
            </a:r>
            <a:r>
              <a:rPr lang="fr-CA" sz="2200" dirty="0">
                <a:solidFill>
                  <a:schemeClr val="dk1"/>
                </a:solidFill>
                <a:latin typeface="Calibri"/>
                <a:ea typeface="Calibri"/>
                <a:cs typeface="Calibri"/>
                <a:sym typeface="Calibri"/>
              </a:rPr>
              <a:t>, confirmation que 3 résidents sont partis avec de la famille, et que les 22 autres résidents impactés seront relocalisés à l’intérieur de la RPA. Au final, aucune relocalisation à l’externe. Nettoyage suit son court, cuisine sera fonctionnelle pour le déjeuner. Électricien et entreprise d’alarme à incendie </a:t>
            </a:r>
            <a:r>
              <a:rPr lang="fr-CA" sz="2200" dirty="0" smtClean="0">
                <a:solidFill>
                  <a:schemeClr val="dk1"/>
                </a:solidFill>
                <a:latin typeface="Calibri"/>
                <a:ea typeface="Calibri"/>
                <a:cs typeface="Calibri"/>
                <a:sym typeface="Calibri"/>
              </a:rPr>
              <a:t>sur </a:t>
            </a:r>
            <a:r>
              <a:rPr lang="fr-CA" sz="2200" dirty="0">
                <a:solidFill>
                  <a:schemeClr val="dk1"/>
                </a:solidFill>
                <a:latin typeface="Calibri"/>
                <a:ea typeface="Calibri"/>
                <a:cs typeface="Calibri"/>
                <a:sym typeface="Calibri"/>
              </a:rPr>
              <a:t>place afin de s’assurer du bon fonctionnement de l’alarme/gicleurs et système électrique.</a:t>
            </a:r>
            <a:endParaRPr sz="2200" dirty="0">
              <a:solidFill>
                <a:schemeClr val="dk1"/>
              </a:solidFill>
              <a:latin typeface="Calibri"/>
              <a:ea typeface="Calibri"/>
              <a:cs typeface="Calibri"/>
              <a:sym typeface="Calibri"/>
            </a:endParaRPr>
          </a:p>
          <a:p>
            <a:pPr marL="228600" indent="-228600" eaLnBrk="1" fontAlgn="auto" hangingPunct="1">
              <a:lnSpc>
                <a:spcPct val="100000"/>
              </a:lnSpc>
              <a:spcBef>
                <a:spcPts val="1200"/>
              </a:spcBef>
              <a:buClr>
                <a:srgbClr val="B8E6F2"/>
              </a:buClr>
              <a:buSzPts val="2400"/>
              <a:buFont typeface="Arial"/>
              <a:buChar char="•"/>
              <a:defRPr/>
            </a:pPr>
            <a:r>
              <a:rPr lang="fr-CA" sz="2200" dirty="0">
                <a:solidFill>
                  <a:schemeClr val="dk1"/>
                </a:solidFill>
                <a:latin typeface="Calibri"/>
                <a:ea typeface="Calibri"/>
                <a:cs typeface="Calibri"/>
                <a:sym typeface="Calibri"/>
              </a:rPr>
              <a:t>Travailleur social d’urgence détresse et infirmière du service à domicile sur place afin d’encadrer la propriétaire dans la réorganisation. </a:t>
            </a:r>
            <a:endParaRPr sz="2200" dirty="0">
              <a:solidFill>
                <a:schemeClr val="dk1"/>
              </a:solidFill>
              <a:latin typeface="Calibri"/>
              <a:ea typeface="Calibri"/>
              <a:cs typeface="Calibri"/>
              <a:sym typeface="Calibri"/>
            </a:endParaRPr>
          </a:p>
          <a:p>
            <a:pPr marL="228600" indent="-228600" eaLnBrk="1" fontAlgn="auto" hangingPunct="1">
              <a:lnSpc>
                <a:spcPct val="100000"/>
              </a:lnSpc>
              <a:spcBef>
                <a:spcPts val="1200"/>
              </a:spcBef>
              <a:buClr>
                <a:srgbClr val="B8E6F2"/>
              </a:buClr>
              <a:buSzPts val="2400"/>
              <a:buFont typeface="Arial"/>
              <a:buChar char="•"/>
              <a:defRPr/>
            </a:pPr>
            <a:r>
              <a:rPr lang="fr-CA" sz="2200" dirty="0">
                <a:solidFill>
                  <a:schemeClr val="dk1"/>
                </a:solidFill>
                <a:latin typeface="Calibri"/>
                <a:ea typeface="Calibri"/>
                <a:cs typeface="Calibri"/>
                <a:sym typeface="Calibri"/>
              </a:rPr>
              <a:t>Aucune autre cellule de crise </a:t>
            </a:r>
            <a:r>
              <a:rPr lang="fr-CA" sz="2200" dirty="0" smtClean="0">
                <a:solidFill>
                  <a:schemeClr val="dk1"/>
                </a:solidFill>
                <a:latin typeface="Calibri"/>
                <a:ea typeface="Calibri"/>
                <a:cs typeface="Calibri"/>
                <a:sym typeface="Calibri"/>
              </a:rPr>
              <a:t>nécessaire</a:t>
            </a:r>
            <a:r>
              <a:rPr lang="fr-CA" sz="2200" dirty="0" smtClean="0">
                <a:solidFill>
                  <a:schemeClr val="dk1"/>
                </a:solidFill>
                <a:latin typeface="Calibri"/>
                <a:ea typeface="Calibri"/>
                <a:cs typeface="Calibri"/>
                <a:sym typeface="Calibri"/>
              </a:rPr>
              <a:t>. L</a:t>
            </a:r>
            <a:r>
              <a:rPr lang="fr-CA" sz="2200" dirty="0" smtClean="0">
                <a:solidFill>
                  <a:schemeClr val="dk1"/>
                </a:solidFill>
                <a:latin typeface="Calibri"/>
                <a:ea typeface="Calibri"/>
                <a:cs typeface="Calibri"/>
                <a:sym typeface="Calibri"/>
              </a:rPr>
              <a:t>’offre </a:t>
            </a:r>
            <a:r>
              <a:rPr lang="fr-CA" sz="2200" dirty="0">
                <a:solidFill>
                  <a:schemeClr val="dk1"/>
                </a:solidFill>
                <a:latin typeface="Calibri"/>
                <a:ea typeface="Calibri"/>
                <a:cs typeface="Calibri"/>
                <a:sym typeface="Calibri"/>
              </a:rPr>
              <a:t>de rejoindre la sécurité civile en cas de problème a été donnée à la responsable de la RPA. </a:t>
            </a:r>
            <a:endParaRPr sz="2200" dirty="0">
              <a:solidFill>
                <a:schemeClr val="dk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Google Shape;516;p37"/>
          <p:cNvSpPr txBox="1">
            <a:spLocks noGrp="1"/>
          </p:cNvSpPr>
          <p:nvPr>
            <p:ph type="title"/>
          </p:nvPr>
        </p:nvSpPr>
        <p:spPr/>
        <p:txBody>
          <a:bodyPr>
            <a:normAutofit fontScale="90000"/>
          </a:bodyPr>
          <a:lstStyle/>
          <a:p>
            <a:pPr eaLnBrk="1" fontAlgn="auto" hangingPunct="1">
              <a:buFont typeface="Arial"/>
              <a:buNone/>
              <a:defRPr/>
            </a:pPr>
            <a:r>
              <a:rPr lang="fr-CA" sz="3600" b="1" dirty="0">
                <a:solidFill>
                  <a:srgbClr val="C00000"/>
                </a:solidFill>
                <a:latin typeface="Calibri"/>
                <a:ea typeface="Calibri"/>
                <a:cs typeface="Calibri"/>
                <a:sym typeface="Calibri"/>
              </a:rPr>
              <a:t>Témoignage (suite)</a:t>
            </a:r>
            <a:endParaRPr sz="3600" b="1" dirty="0">
              <a:solidFill>
                <a:schemeClr val="dk1"/>
              </a:solidFill>
              <a:latin typeface="Calibri"/>
              <a:ea typeface="Calibri"/>
              <a:cs typeface="Calibri"/>
              <a:sym typeface="Calibri"/>
            </a:endParaRPr>
          </a:p>
        </p:txBody>
      </p:sp>
      <p:pic>
        <p:nvPicPr>
          <p:cNvPr id="4" name="Image 3">
            <a:extLst>
              <a:ext uri="{FF2B5EF4-FFF2-40B4-BE49-F238E27FC236}">
                <a16:creationId xmlns:a16="http://schemas.microsoft.com/office/drawing/2014/main" id="{42A580E4-FB2C-4B4B-AA30-88D4CD02A857}"/>
              </a:ext>
            </a:extLst>
          </p:cNvPr>
          <p:cNvPicPr>
            <a:picLocks noChangeAspect="1"/>
          </p:cNvPicPr>
          <p:nvPr/>
        </p:nvPicPr>
        <p:blipFill>
          <a:blip r:embed="rId3"/>
          <a:stretch>
            <a:fillRect/>
          </a:stretch>
        </p:blipFill>
        <p:spPr>
          <a:xfrm>
            <a:off x="1377286" y="1511754"/>
            <a:ext cx="2828789" cy="4395597"/>
          </a:xfrm>
          <a:prstGeom prst="rect">
            <a:avLst/>
          </a:prstGeom>
        </p:spPr>
      </p:pic>
      <p:pic>
        <p:nvPicPr>
          <p:cNvPr id="5" name="Image 4">
            <a:extLst>
              <a:ext uri="{FF2B5EF4-FFF2-40B4-BE49-F238E27FC236}">
                <a16:creationId xmlns:a16="http://schemas.microsoft.com/office/drawing/2014/main" id="{92E50D3D-7631-4A63-81D1-33E701A5FDD7}"/>
              </a:ext>
            </a:extLst>
          </p:cNvPr>
          <p:cNvPicPr>
            <a:picLocks noChangeAspect="1"/>
          </p:cNvPicPr>
          <p:nvPr/>
        </p:nvPicPr>
        <p:blipFill>
          <a:blip r:embed="rId4"/>
          <a:stretch>
            <a:fillRect/>
          </a:stretch>
        </p:blipFill>
        <p:spPr>
          <a:xfrm>
            <a:off x="4361939" y="1511754"/>
            <a:ext cx="5737411" cy="439559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Google Shape;101;p4"/>
          <p:cNvSpPr txBox="1">
            <a:spLocks noGrp="1"/>
          </p:cNvSpPr>
          <p:nvPr>
            <p:ph type="title"/>
          </p:nvPr>
        </p:nvSpPr>
        <p:spPr>
          <a:xfrm>
            <a:off x="838200" y="693738"/>
            <a:ext cx="10515600" cy="550862"/>
          </a:xfrm>
        </p:spPr>
        <p:txBody>
          <a:bodyPr>
            <a:normAutofit fontScale="90000"/>
          </a:bodyPr>
          <a:lstStyle/>
          <a:p>
            <a:pPr eaLnBrk="1" fontAlgn="auto" hangingPunct="1">
              <a:buFont typeface="Arial"/>
              <a:buNone/>
              <a:defRPr/>
            </a:pPr>
            <a:r>
              <a:rPr lang="fr-CA" sz="3600" b="1">
                <a:solidFill>
                  <a:srgbClr val="C00000"/>
                </a:solidFill>
                <a:latin typeface="Calibri"/>
                <a:ea typeface="Calibri"/>
                <a:cs typeface="Calibri"/>
                <a:sym typeface="Calibri"/>
              </a:rPr>
              <a:t>Déploiement du Guide </a:t>
            </a:r>
            <a:endParaRPr sz="3600" b="1">
              <a:solidFill>
                <a:schemeClr val="dk1"/>
              </a:solidFill>
              <a:latin typeface="Calibri"/>
              <a:ea typeface="Calibri"/>
              <a:cs typeface="Calibri"/>
              <a:sym typeface="Calibri"/>
            </a:endParaRPr>
          </a:p>
        </p:txBody>
      </p:sp>
      <p:sp>
        <p:nvSpPr>
          <p:cNvPr id="102" name="Google Shape;102;p4"/>
          <p:cNvSpPr txBox="1">
            <a:spLocks noGrp="1"/>
          </p:cNvSpPr>
          <p:nvPr>
            <p:ph type="body" idx="1"/>
          </p:nvPr>
        </p:nvSpPr>
        <p:spPr>
          <a:xfrm>
            <a:off x="838200" y="1700213"/>
            <a:ext cx="5181600" cy="4351337"/>
          </a:xfrm>
        </p:spPr>
        <p:txBody>
          <a:bodyPr/>
          <a:lstStyle/>
          <a:p>
            <a:pPr marL="228600" indent="-228600" eaLnBrk="1" fontAlgn="auto" hangingPunct="1">
              <a:spcBef>
                <a:spcPts val="0"/>
              </a:spcBef>
              <a:buClr>
                <a:schemeClr val="accent3"/>
              </a:buClr>
              <a:buFont typeface="Arial"/>
              <a:buChar char="•"/>
              <a:defRPr/>
            </a:pPr>
            <a:r>
              <a:rPr lang="fr-CA" sz="2800">
                <a:solidFill>
                  <a:srgbClr val="002060"/>
                </a:solidFill>
                <a:latin typeface="Calibri"/>
                <a:ea typeface="Calibri"/>
                <a:cs typeface="Calibri"/>
                <a:sym typeface="Calibri"/>
              </a:rPr>
              <a:t>Parution du guide </a:t>
            </a:r>
            <a:endParaRPr sz="2800">
              <a:solidFill>
                <a:schemeClr val="dk1"/>
              </a:solidFill>
              <a:latin typeface="Calibri"/>
              <a:ea typeface="Calibri"/>
              <a:cs typeface="Calibri"/>
              <a:sym typeface="Calibri"/>
            </a:endParaRPr>
          </a:p>
          <a:p>
            <a:pPr marL="228600" indent="-228600" eaLnBrk="1" fontAlgn="auto" hangingPunct="1">
              <a:spcBef>
                <a:spcPts val="1800"/>
              </a:spcBef>
              <a:buClr>
                <a:schemeClr val="accent3"/>
              </a:buClr>
              <a:buFont typeface="Arial"/>
              <a:buChar char="•"/>
              <a:defRPr/>
            </a:pPr>
            <a:r>
              <a:rPr lang="fr-CA" sz="2800">
                <a:solidFill>
                  <a:srgbClr val="002060"/>
                </a:solidFill>
                <a:latin typeface="Calibri"/>
                <a:ea typeface="Calibri"/>
                <a:cs typeface="Calibri"/>
                <a:sym typeface="Calibri"/>
              </a:rPr>
              <a:t>Aide-mémoire « Rôles et les responsabilités » et capsule « Objectifs et fondements »</a:t>
            </a:r>
            <a:endParaRPr sz="2800">
              <a:solidFill>
                <a:schemeClr val="dk1"/>
              </a:solidFill>
              <a:latin typeface="Calibri"/>
              <a:ea typeface="Calibri"/>
              <a:cs typeface="Calibri"/>
              <a:sym typeface="Calibri"/>
            </a:endParaRPr>
          </a:p>
          <a:p>
            <a:pPr marL="228600" indent="-228600" eaLnBrk="1" fontAlgn="auto" hangingPunct="1">
              <a:spcBef>
                <a:spcPts val="1800"/>
              </a:spcBef>
              <a:buClr>
                <a:schemeClr val="accent3"/>
              </a:buClr>
              <a:buFont typeface="Arial"/>
              <a:buChar char="•"/>
              <a:defRPr/>
            </a:pPr>
            <a:r>
              <a:rPr lang="fr-CA" sz="2800">
                <a:solidFill>
                  <a:srgbClr val="002060"/>
                </a:solidFill>
                <a:latin typeface="Calibri"/>
                <a:ea typeface="Calibri"/>
                <a:cs typeface="Calibri"/>
                <a:sym typeface="Calibri"/>
              </a:rPr>
              <a:t>Capsules « Activités de prévention », « Importance de chaque fiche » et « Témoignage du gestionnaire de la Villa Sainte-Rose à la suite d’un incendie »</a:t>
            </a:r>
            <a:endParaRPr sz="2800">
              <a:solidFill>
                <a:schemeClr val="dk1"/>
              </a:solidFill>
              <a:latin typeface="Calibri"/>
              <a:ea typeface="Calibri"/>
              <a:cs typeface="Calibri"/>
              <a:sym typeface="Calibri"/>
            </a:endParaRPr>
          </a:p>
          <a:p>
            <a:pPr marL="228600" indent="-50800" eaLnBrk="1" fontAlgn="auto" hangingPunct="1">
              <a:spcBef>
                <a:spcPts val="2800"/>
              </a:spcBef>
              <a:buClr>
                <a:srgbClr val="B8E6F2"/>
              </a:buClr>
              <a:buFont typeface="Arial"/>
              <a:buNone/>
              <a:defRPr/>
            </a:pPr>
            <a:endParaRPr sz="2800">
              <a:solidFill>
                <a:schemeClr val="dk1"/>
              </a:solidFill>
              <a:latin typeface="Calibri"/>
              <a:ea typeface="Calibri"/>
              <a:cs typeface="Calibri"/>
              <a:sym typeface="Calibri"/>
            </a:endParaRPr>
          </a:p>
        </p:txBody>
      </p:sp>
      <p:pic>
        <p:nvPicPr>
          <p:cNvPr id="19459" name="Google Shape;103;p4"/>
          <p:cNvPicPr preferRelativeResize="0">
            <a:picLocks noChangeAspect="1" noChangeArrowheads="1"/>
          </p:cNvPicPr>
          <p:nvPr/>
        </p:nvPicPr>
        <p:blipFill>
          <a:blip r:embed="rId3"/>
          <a:srcRect/>
          <a:stretch>
            <a:fillRect/>
          </a:stretch>
        </p:blipFill>
        <p:spPr bwMode="auto">
          <a:xfrm>
            <a:off x="6172200" y="1357313"/>
            <a:ext cx="5873750" cy="4662487"/>
          </a:xfrm>
          <a:prstGeom prst="rect">
            <a:avLst/>
          </a:prstGeom>
          <a:noFill/>
          <a:ln w="9525">
            <a:noFill/>
            <a:miter lim="800000"/>
            <a:headEnd/>
            <a:tailEnd/>
          </a:ln>
        </p:spPr>
      </p:pic>
    </p:spTree>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 name="Google Shape;522;p38"/>
          <p:cNvSpPr txBox="1">
            <a:spLocks noGrp="1"/>
          </p:cNvSpPr>
          <p:nvPr>
            <p:ph type="title"/>
          </p:nvPr>
        </p:nvSpPr>
        <p:spPr>
          <a:xfrm>
            <a:off x="838200" y="480551"/>
            <a:ext cx="10515600" cy="550863"/>
          </a:xfrm>
        </p:spPr>
        <p:txBody>
          <a:bodyPr>
            <a:normAutofit fontScale="90000"/>
          </a:bodyPr>
          <a:lstStyle/>
          <a:p>
            <a:pPr eaLnBrk="1" fontAlgn="auto" hangingPunct="1">
              <a:buFont typeface="Arial"/>
              <a:buNone/>
              <a:defRPr/>
            </a:pPr>
            <a:r>
              <a:rPr lang="fr-CA" sz="3600" b="1" dirty="0">
                <a:solidFill>
                  <a:srgbClr val="C00000"/>
                </a:solidFill>
                <a:latin typeface="Calibri"/>
                <a:ea typeface="Calibri"/>
                <a:cs typeface="Calibri"/>
                <a:sym typeface="Calibri"/>
              </a:rPr>
              <a:t>Témoignage (suite)</a:t>
            </a:r>
            <a:endParaRPr sz="3600" b="1" dirty="0">
              <a:solidFill>
                <a:schemeClr val="dk1"/>
              </a:solidFill>
              <a:latin typeface="Calibri"/>
              <a:ea typeface="Calibri"/>
              <a:cs typeface="Calibri"/>
              <a:sym typeface="Calibri"/>
            </a:endParaRPr>
          </a:p>
        </p:txBody>
      </p:sp>
      <p:pic>
        <p:nvPicPr>
          <p:cNvPr id="2" name="Image 1">
            <a:extLst>
              <a:ext uri="{FF2B5EF4-FFF2-40B4-BE49-F238E27FC236}">
                <a16:creationId xmlns:a16="http://schemas.microsoft.com/office/drawing/2014/main" id="{0F0020E9-A341-4AE9-A49B-FF20749935D0}"/>
              </a:ext>
            </a:extLst>
          </p:cNvPr>
          <p:cNvPicPr>
            <a:picLocks noChangeAspect="1"/>
          </p:cNvPicPr>
          <p:nvPr/>
        </p:nvPicPr>
        <p:blipFill>
          <a:blip r:embed="rId3"/>
          <a:stretch>
            <a:fillRect/>
          </a:stretch>
        </p:blipFill>
        <p:spPr>
          <a:xfrm>
            <a:off x="1139537" y="1664177"/>
            <a:ext cx="4377362" cy="32818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Image 2">
            <a:extLst>
              <a:ext uri="{FF2B5EF4-FFF2-40B4-BE49-F238E27FC236}">
                <a16:creationId xmlns:a16="http://schemas.microsoft.com/office/drawing/2014/main" id="{A5F7056B-0F45-4CB8-B655-7DA2DC92D61A}"/>
              </a:ext>
            </a:extLst>
          </p:cNvPr>
          <p:cNvPicPr>
            <a:picLocks noChangeAspect="1"/>
          </p:cNvPicPr>
          <p:nvPr/>
        </p:nvPicPr>
        <p:blipFill>
          <a:blip r:embed="rId4"/>
          <a:stretch>
            <a:fillRect/>
          </a:stretch>
        </p:blipFill>
        <p:spPr>
          <a:xfrm>
            <a:off x="6096000" y="1664177"/>
            <a:ext cx="4377362" cy="33067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F84235-27CC-4426-B5C3-3BF7E3E4E0AA}"/>
              </a:ext>
            </a:extLst>
          </p:cNvPr>
          <p:cNvSpPr>
            <a:spLocks noGrp="1"/>
          </p:cNvSpPr>
          <p:nvPr>
            <p:ph type="title"/>
          </p:nvPr>
        </p:nvSpPr>
        <p:spPr/>
        <p:txBody>
          <a:bodyPr/>
          <a:lstStyle/>
          <a:p>
            <a:r>
              <a:rPr lang="fr-CA" sz="3200" dirty="0">
                <a:solidFill>
                  <a:srgbClr val="C00000"/>
                </a:solidFill>
                <a:latin typeface="Calibri" panose="020F0502020204030204" pitchFamily="34" charset="0"/>
                <a:cs typeface="Calibri" panose="020F0502020204030204" pitchFamily="34" charset="0"/>
              </a:rPr>
              <a:t>Bonnes pratiques </a:t>
            </a:r>
          </a:p>
        </p:txBody>
      </p:sp>
      <p:sp>
        <p:nvSpPr>
          <p:cNvPr id="3" name="Espace réservé du texte 2">
            <a:extLst>
              <a:ext uri="{FF2B5EF4-FFF2-40B4-BE49-F238E27FC236}">
                <a16:creationId xmlns:a16="http://schemas.microsoft.com/office/drawing/2014/main" id="{3A281617-87F0-45F0-A0D7-031E11032B7E}"/>
              </a:ext>
            </a:extLst>
          </p:cNvPr>
          <p:cNvSpPr>
            <a:spLocks noGrp="1"/>
          </p:cNvSpPr>
          <p:nvPr>
            <p:ph type="body" idx="1"/>
          </p:nvPr>
        </p:nvSpPr>
        <p:spPr/>
        <p:txBody>
          <a:bodyPr/>
          <a:lstStyle/>
          <a:p>
            <a:r>
              <a:rPr lang="fr-CA" sz="2000" dirty="0">
                <a:solidFill>
                  <a:schemeClr val="tx1"/>
                </a:solidFill>
              </a:rPr>
              <a:t>Constat des difficultés</a:t>
            </a:r>
          </a:p>
          <a:p>
            <a:pPr>
              <a:spcBef>
                <a:spcPts val="1200"/>
              </a:spcBef>
            </a:pPr>
            <a:r>
              <a:rPr lang="fr-CA" sz="2000" dirty="0" smtClean="0">
                <a:solidFill>
                  <a:schemeClr val="tx1"/>
                </a:solidFill>
              </a:rPr>
              <a:t>Plan </a:t>
            </a:r>
            <a:r>
              <a:rPr lang="fr-CA" sz="2000" dirty="0">
                <a:solidFill>
                  <a:schemeClr val="tx1"/>
                </a:solidFill>
              </a:rPr>
              <a:t>d’action: </a:t>
            </a:r>
          </a:p>
          <a:p>
            <a:pPr lvl="1"/>
            <a:r>
              <a:rPr lang="fr-CA" sz="2000" dirty="0">
                <a:solidFill>
                  <a:schemeClr val="tx1"/>
                </a:solidFill>
              </a:rPr>
              <a:t>Table de travail</a:t>
            </a:r>
          </a:p>
          <a:p>
            <a:pPr lvl="1"/>
            <a:r>
              <a:rPr lang="fr-CA" sz="2000" dirty="0">
                <a:solidFill>
                  <a:schemeClr val="tx1"/>
                </a:solidFill>
              </a:rPr>
              <a:t>Importance de l’information à jour</a:t>
            </a:r>
          </a:p>
          <a:p>
            <a:pPr lvl="1"/>
            <a:r>
              <a:rPr lang="fr-CA" sz="2000" dirty="0">
                <a:solidFill>
                  <a:schemeClr val="tx1"/>
                </a:solidFill>
              </a:rPr>
              <a:t>Pratiquer des exercices d’étages et une évacuation générale</a:t>
            </a:r>
          </a:p>
          <a:p>
            <a:pPr lvl="1"/>
            <a:r>
              <a:rPr lang="fr-CA" sz="2000" dirty="0">
                <a:solidFill>
                  <a:schemeClr val="tx1"/>
                </a:solidFill>
              </a:rPr>
              <a:t>Importance du rôle de chacun</a:t>
            </a:r>
          </a:p>
          <a:p>
            <a:pPr lvl="1"/>
            <a:r>
              <a:rPr lang="fr-CA" sz="2000" dirty="0">
                <a:solidFill>
                  <a:schemeClr val="tx1"/>
                </a:solidFill>
              </a:rPr>
              <a:t>Fausses alarmes</a:t>
            </a:r>
          </a:p>
          <a:p>
            <a:pPr lvl="1"/>
            <a:r>
              <a:rPr lang="fr-CA" sz="2000" dirty="0">
                <a:solidFill>
                  <a:schemeClr val="tx1"/>
                </a:solidFill>
              </a:rPr>
              <a:t>Importance de connaître le plan d’intervention par tout le SSI</a:t>
            </a:r>
          </a:p>
          <a:p>
            <a:pPr lvl="1"/>
            <a:r>
              <a:rPr lang="fr-CA" sz="2000" dirty="0">
                <a:solidFill>
                  <a:schemeClr val="tx1"/>
                </a:solidFill>
              </a:rPr>
              <a:t>Rencontre de rétroaction </a:t>
            </a:r>
          </a:p>
          <a:p>
            <a:pPr lvl="1"/>
            <a:r>
              <a:rPr lang="fr-CA" sz="2000" dirty="0">
                <a:solidFill>
                  <a:schemeClr val="tx1"/>
                </a:solidFill>
              </a:rPr>
              <a:t>Reconnaissance des bons coups! Surtout ceux des employés de la RPA</a:t>
            </a:r>
          </a:p>
        </p:txBody>
      </p:sp>
      <p:sp>
        <p:nvSpPr>
          <p:cNvPr id="4" name="Espace réservé du numéro de diapositive 3">
            <a:extLst>
              <a:ext uri="{FF2B5EF4-FFF2-40B4-BE49-F238E27FC236}">
                <a16:creationId xmlns:a16="http://schemas.microsoft.com/office/drawing/2014/main" id="{E732A24E-42CB-45BA-8CF5-19BA64B0A275}"/>
              </a:ext>
            </a:extLst>
          </p:cNvPr>
          <p:cNvSpPr>
            <a:spLocks noGrp="1"/>
          </p:cNvSpPr>
          <p:nvPr>
            <p:ph type="sldNum" idx="10"/>
          </p:nvPr>
        </p:nvSpPr>
        <p:spPr/>
        <p:txBody>
          <a:bodyPr/>
          <a:lstStyle/>
          <a:p>
            <a:fld id="{8FF3CBA8-2673-421C-B1B9-1E19C53FF96A}" type="slidenum">
              <a:rPr lang="fr-CA" smtClean="0"/>
              <a:pPr/>
              <a:t>51</a:t>
            </a:fld>
            <a:endParaRPr lang="fr-FR"/>
          </a:p>
        </p:txBody>
      </p:sp>
    </p:spTree>
    <p:extLst>
      <p:ext uri="{BB962C8B-B14F-4D97-AF65-F5344CB8AC3E}">
        <p14:creationId xmlns:p14="http://schemas.microsoft.com/office/powerpoint/2010/main" val="20542927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Google Shape;541;p41"/>
          <p:cNvSpPr txBox="1">
            <a:spLocks noGrp="1"/>
          </p:cNvSpPr>
          <p:nvPr>
            <p:ph type="title"/>
          </p:nvPr>
        </p:nvSpPr>
        <p:spPr/>
        <p:txBody>
          <a:bodyPr>
            <a:normAutofit fontScale="90000"/>
          </a:bodyPr>
          <a:lstStyle/>
          <a:p>
            <a:pPr eaLnBrk="1" fontAlgn="auto" hangingPunct="1">
              <a:buFont typeface="Arial"/>
              <a:buNone/>
              <a:defRPr/>
            </a:pPr>
            <a:r>
              <a:rPr lang="fr-CA" sz="3600" b="1" dirty="0">
                <a:solidFill>
                  <a:srgbClr val="C00000"/>
                </a:solidFill>
                <a:latin typeface="Calibri"/>
                <a:ea typeface="Calibri"/>
                <a:cs typeface="Calibri"/>
                <a:sym typeface="Calibri"/>
              </a:rPr>
              <a:t>Témoignage (suite)</a:t>
            </a:r>
            <a:endParaRPr sz="3600" b="1" dirty="0">
              <a:solidFill>
                <a:schemeClr val="dk1"/>
              </a:solidFill>
              <a:latin typeface="Calibri"/>
              <a:ea typeface="Calibri"/>
              <a:cs typeface="Calibri"/>
              <a:sym typeface="Calibri"/>
            </a:endParaRPr>
          </a:p>
        </p:txBody>
      </p:sp>
      <p:pic>
        <p:nvPicPr>
          <p:cNvPr id="542" name="Google Shape;542;p41"/>
          <p:cNvPicPr preferRelativeResize="0">
            <a:picLocks noGrp="1"/>
          </p:cNvPicPr>
          <p:nvPr>
            <p:ph type="body" idx="1"/>
          </p:nvPr>
        </p:nvPicPr>
        <p:blipFill rotWithShape="1">
          <a:blip r:embed="rId3"/>
          <a:srcRect/>
          <a:stretch/>
        </p:blipFill>
        <p:spPr>
          <a:xfrm>
            <a:off x="2692400" y="1366838"/>
            <a:ext cx="6213475" cy="4810125"/>
          </a:xfrm>
          <a:effectLst>
            <a:outerShdw blurRad="50800" dist="38100" dir="27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42"/>
                                        </p:tgtEl>
                                        <p:attrNameLst>
                                          <p:attrName>style.visibility</p:attrName>
                                        </p:attrNameLst>
                                      </p:cBhvr>
                                      <p:to>
                                        <p:strVal val="visible"/>
                                      </p:to>
                                    </p:set>
                                    <p:animEffect transition="in" filter="fade">
                                      <p:cBhvr>
                                        <p:cTn id="7" dur="500"/>
                                        <p:tgtEl>
                                          <p:spTgt spid="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 name="Google Shape;547;p42"/>
          <p:cNvSpPr txBox="1">
            <a:spLocks noGrp="1"/>
          </p:cNvSpPr>
          <p:nvPr>
            <p:ph type="title"/>
          </p:nvPr>
        </p:nvSpPr>
        <p:spPr/>
        <p:txBody>
          <a:bodyPr>
            <a:normAutofit fontScale="90000"/>
          </a:bodyPr>
          <a:lstStyle/>
          <a:p>
            <a:pPr eaLnBrk="1" fontAlgn="auto" hangingPunct="1">
              <a:buFont typeface="Arial"/>
              <a:buNone/>
              <a:defRPr/>
            </a:pPr>
            <a:r>
              <a:rPr lang="fr-CA" sz="3600" b="1" dirty="0">
                <a:solidFill>
                  <a:srgbClr val="C00000"/>
                </a:solidFill>
                <a:latin typeface="Calibri"/>
                <a:ea typeface="Calibri"/>
                <a:cs typeface="Calibri"/>
                <a:sym typeface="Calibri"/>
              </a:rPr>
              <a:t>Témoignage (suite)</a:t>
            </a:r>
            <a:endParaRPr sz="3600" b="1" dirty="0">
              <a:solidFill>
                <a:schemeClr val="dk1"/>
              </a:solidFill>
              <a:latin typeface="Calibri"/>
              <a:ea typeface="Calibri"/>
              <a:cs typeface="Calibri"/>
              <a:sym typeface="Calibri"/>
            </a:endParaRPr>
          </a:p>
        </p:txBody>
      </p:sp>
      <p:pic>
        <p:nvPicPr>
          <p:cNvPr id="548" name="Google Shape;548;p42"/>
          <p:cNvPicPr preferRelativeResize="0">
            <a:picLocks noGrp="1"/>
          </p:cNvPicPr>
          <p:nvPr>
            <p:ph type="body" idx="1"/>
          </p:nvPr>
        </p:nvPicPr>
        <p:blipFill rotWithShape="1">
          <a:blip r:embed="rId3"/>
          <a:srcRect/>
          <a:stretch/>
        </p:blipFill>
        <p:spPr>
          <a:xfrm>
            <a:off x="812329" y="2011940"/>
            <a:ext cx="3312864" cy="2638064"/>
          </a:xfrm>
          <a:effectLst>
            <a:outerShdw blurRad="50800" dist="38100" dir="2700000" algn="tl" rotWithShape="0">
              <a:srgbClr val="000000">
                <a:alpha val="40000"/>
              </a:srgbClr>
            </a:outerShdw>
          </a:effectLst>
        </p:spPr>
      </p:pic>
      <p:pic>
        <p:nvPicPr>
          <p:cNvPr id="2" name="Image 1">
            <a:extLst>
              <a:ext uri="{FF2B5EF4-FFF2-40B4-BE49-F238E27FC236}">
                <a16:creationId xmlns:a16="http://schemas.microsoft.com/office/drawing/2014/main" id="{10FD5E62-54C3-4842-9C84-08A4EEE09572}"/>
              </a:ext>
            </a:extLst>
          </p:cNvPr>
          <p:cNvPicPr>
            <a:picLocks noChangeAspect="1"/>
          </p:cNvPicPr>
          <p:nvPr/>
        </p:nvPicPr>
        <p:blipFill>
          <a:blip r:embed="rId4"/>
          <a:stretch>
            <a:fillRect/>
          </a:stretch>
        </p:blipFill>
        <p:spPr>
          <a:xfrm>
            <a:off x="7808698" y="1970376"/>
            <a:ext cx="3458436" cy="2757487"/>
          </a:xfrm>
          <a:prstGeom prst="rect">
            <a:avLst/>
          </a:prstGeom>
        </p:spPr>
      </p:pic>
      <p:pic>
        <p:nvPicPr>
          <p:cNvPr id="3" name="Image 2">
            <a:extLst>
              <a:ext uri="{FF2B5EF4-FFF2-40B4-BE49-F238E27FC236}">
                <a16:creationId xmlns:a16="http://schemas.microsoft.com/office/drawing/2014/main" id="{8225B935-5495-4B42-A635-87352CB488EE}"/>
              </a:ext>
            </a:extLst>
          </p:cNvPr>
          <p:cNvPicPr>
            <a:picLocks noChangeAspect="1"/>
          </p:cNvPicPr>
          <p:nvPr/>
        </p:nvPicPr>
        <p:blipFill>
          <a:blip r:embed="rId5"/>
          <a:stretch>
            <a:fillRect/>
          </a:stretch>
        </p:blipFill>
        <p:spPr>
          <a:xfrm>
            <a:off x="4246421" y="1970376"/>
            <a:ext cx="3443355" cy="2757488"/>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 name="Google Shape;566;p45"/>
          <p:cNvSpPr txBox="1">
            <a:spLocks noGrp="1"/>
          </p:cNvSpPr>
          <p:nvPr>
            <p:ph type="title"/>
          </p:nvPr>
        </p:nvSpPr>
        <p:spPr/>
        <p:txBody>
          <a:bodyPr>
            <a:normAutofit fontScale="90000"/>
          </a:bodyPr>
          <a:lstStyle/>
          <a:p>
            <a:pPr eaLnBrk="1" fontAlgn="auto" hangingPunct="1">
              <a:buFont typeface="Arial"/>
              <a:buNone/>
              <a:defRPr/>
            </a:pPr>
            <a:r>
              <a:rPr lang="fr-CA" sz="3600" b="1">
                <a:solidFill>
                  <a:schemeClr val="dk1"/>
                </a:solidFill>
                <a:latin typeface="Calibri"/>
                <a:ea typeface="Calibri"/>
                <a:cs typeface="Calibri"/>
                <a:sym typeface="Calibri"/>
              </a:rPr>
              <a:t/>
            </a:r>
            <a:br>
              <a:rPr lang="fr-CA" sz="3600" b="1">
                <a:solidFill>
                  <a:schemeClr val="dk1"/>
                </a:solidFill>
                <a:latin typeface="Calibri"/>
                <a:ea typeface="Calibri"/>
                <a:cs typeface="Calibri"/>
                <a:sym typeface="Calibri"/>
              </a:rPr>
            </a:br>
            <a:r>
              <a:rPr lang="fr-CA" sz="3600" b="1">
                <a:solidFill>
                  <a:srgbClr val="C00000"/>
                </a:solidFill>
                <a:latin typeface="Calibri"/>
                <a:ea typeface="Calibri"/>
                <a:cs typeface="Calibri"/>
                <a:sym typeface="Calibri"/>
              </a:rPr>
              <a:t>Conclusion</a:t>
            </a:r>
            <a:endParaRPr sz="3600" b="1">
              <a:solidFill>
                <a:schemeClr val="dk1"/>
              </a:solidFill>
              <a:latin typeface="Calibri"/>
              <a:ea typeface="Calibri"/>
              <a:cs typeface="Calibri"/>
              <a:sym typeface="Calibri"/>
            </a:endParaRPr>
          </a:p>
        </p:txBody>
      </p:sp>
      <p:sp>
        <p:nvSpPr>
          <p:cNvPr id="567" name="Google Shape;567;p45"/>
          <p:cNvSpPr txBox="1">
            <a:spLocks noGrp="1"/>
          </p:cNvSpPr>
          <p:nvPr>
            <p:ph type="body" idx="1"/>
          </p:nvPr>
        </p:nvSpPr>
        <p:spPr>
          <a:xfrm>
            <a:off x="838200" y="1825625"/>
            <a:ext cx="10515600" cy="3814763"/>
          </a:xfrm>
        </p:spPr>
        <p:txBody>
          <a:bodyPr>
            <a:normAutofit fontScale="62500" lnSpcReduction="20000"/>
          </a:bodyPr>
          <a:lstStyle/>
          <a:p>
            <a:pPr marL="228600" indent="-228631" eaLnBrk="1" fontAlgn="auto" hangingPunct="1">
              <a:lnSpc>
                <a:spcPct val="120000"/>
              </a:lnSpc>
              <a:spcBef>
                <a:spcPts val="0"/>
              </a:spcBef>
              <a:buClr>
                <a:srgbClr val="B8E6F2"/>
              </a:buClr>
              <a:buSzPct val="100000"/>
              <a:buFont typeface="Arial"/>
              <a:buChar char="•"/>
              <a:defRPr/>
            </a:pPr>
            <a:r>
              <a:rPr lang="fr-CA" sz="4500" dirty="0">
                <a:solidFill>
                  <a:schemeClr val="dk1"/>
                </a:solidFill>
                <a:latin typeface="Calibri"/>
                <a:ea typeface="Calibri"/>
                <a:cs typeface="Calibri"/>
                <a:sym typeface="Calibri"/>
              </a:rPr>
              <a:t>Le guide vise avant tout à accroître la sécurité des personnes présentant des limitations à l’évacuation; </a:t>
            </a:r>
            <a:r>
              <a:rPr lang="fr-CA" sz="4500" b="1" dirty="0">
                <a:solidFill>
                  <a:schemeClr val="dk1"/>
                </a:solidFill>
                <a:latin typeface="Calibri"/>
                <a:ea typeface="Calibri"/>
                <a:cs typeface="Calibri"/>
                <a:sym typeface="Calibri"/>
              </a:rPr>
              <a:t>ce qui est une des priorités pour le MSP</a:t>
            </a:r>
            <a:endParaRPr sz="2800" dirty="0">
              <a:solidFill>
                <a:schemeClr val="dk1"/>
              </a:solidFill>
              <a:latin typeface="Calibri"/>
              <a:ea typeface="Calibri"/>
              <a:cs typeface="Calibri"/>
              <a:sym typeface="Calibri"/>
            </a:endParaRPr>
          </a:p>
          <a:p>
            <a:pPr marL="228600" indent="-228631" eaLnBrk="1" fontAlgn="auto" hangingPunct="1">
              <a:lnSpc>
                <a:spcPct val="120000"/>
              </a:lnSpc>
              <a:spcBef>
                <a:spcPts val="1200"/>
              </a:spcBef>
              <a:buClr>
                <a:srgbClr val="B8E6F2"/>
              </a:buClr>
              <a:buSzPct val="100000"/>
              <a:buFont typeface="Arial"/>
              <a:buChar char="•"/>
              <a:defRPr/>
            </a:pPr>
            <a:r>
              <a:rPr lang="fr-CA" sz="4500" dirty="0">
                <a:solidFill>
                  <a:schemeClr val="dk1"/>
                </a:solidFill>
                <a:latin typeface="Calibri"/>
                <a:ea typeface="Calibri"/>
                <a:cs typeface="Calibri"/>
                <a:sym typeface="Calibri"/>
              </a:rPr>
              <a:t>Évolutif et pourra être bonifié</a:t>
            </a:r>
            <a:endParaRPr sz="2800" dirty="0">
              <a:solidFill>
                <a:schemeClr val="dk1"/>
              </a:solidFill>
              <a:latin typeface="Calibri"/>
              <a:ea typeface="Calibri"/>
              <a:cs typeface="Calibri"/>
              <a:sym typeface="Calibri"/>
            </a:endParaRPr>
          </a:p>
          <a:p>
            <a:pPr marL="228600" indent="-228631" eaLnBrk="1" fontAlgn="auto" hangingPunct="1">
              <a:lnSpc>
                <a:spcPct val="120000"/>
              </a:lnSpc>
              <a:spcBef>
                <a:spcPts val="1200"/>
              </a:spcBef>
              <a:buClr>
                <a:srgbClr val="B8E6F2"/>
              </a:buClr>
              <a:buSzPct val="100000"/>
              <a:buFont typeface="Arial"/>
              <a:buChar char="•"/>
              <a:defRPr/>
            </a:pPr>
            <a:r>
              <a:rPr lang="fr-CA" sz="4500" dirty="0">
                <a:solidFill>
                  <a:schemeClr val="dk1"/>
                </a:solidFill>
                <a:latin typeface="Calibri"/>
                <a:ea typeface="Calibri"/>
                <a:cs typeface="Calibri"/>
                <a:sym typeface="Calibri"/>
              </a:rPr>
              <a:t>La saison des exercices d’incendie est débutée, c’est le bon moment pour favoriser et implanter les </a:t>
            </a:r>
            <a:r>
              <a:rPr lang="fr-CA" sz="4500" b="1" dirty="0">
                <a:solidFill>
                  <a:schemeClr val="dk1"/>
                </a:solidFill>
                <a:latin typeface="Calibri"/>
                <a:ea typeface="Calibri"/>
                <a:cs typeface="Calibri"/>
                <a:sym typeface="Calibri"/>
              </a:rPr>
              <a:t>bonnes pratiques</a:t>
            </a:r>
            <a:endParaRPr sz="2800" dirty="0">
              <a:solidFill>
                <a:schemeClr val="dk1"/>
              </a:solidFill>
              <a:latin typeface="Calibri"/>
              <a:ea typeface="Calibri"/>
              <a:cs typeface="Calibri"/>
              <a:sym typeface="Calibri"/>
            </a:endParaRPr>
          </a:p>
          <a:p>
            <a:pPr marL="228600" indent="-228600" eaLnBrk="1" fontAlgn="auto" hangingPunct="1">
              <a:lnSpc>
                <a:spcPct val="120000"/>
              </a:lnSpc>
              <a:spcBef>
                <a:spcPts val="1200"/>
              </a:spcBef>
              <a:buClr>
                <a:srgbClr val="B8E6F2"/>
              </a:buClr>
              <a:buSzPct val="100000"/>
              <a:buFont typeface="Arial"/>
              <a:buChar char="•"/>
              <a:defRPr/>
            </a:pPr>
            <a:r>
              <a:rPr lang="fr-CA" sz="4400" dirty="0">
                <a:solidFill>
                  <a:schemeClr val="dk1"/>
                </a:solidFill>
                <a:latin typeface="Calibri"/>
                <a:ea typeface="Calibri"/>
                <a:cs typeface="Calibri"/>
                <a:sym typeface="Calibri"/>
              </a:rPr>
              <a:t>Plénière à l’automne 2022 pour les SSI</a:t>
            </a:r>
            <a:endParaRPr sz="2800" dirty="0">
              <a:solidFill>
                <a:schemeClr val="dk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Google Shape;572;p46" descr="https://lh5.googleusercontent.com/CpJu1QEChRJnHKnzPK3mBEMw9QpiRUdE9aHBa3f_LVEGUHhhjvX74w6Pn2ESdarTp9IiZSmdqNYtftJNFooXpwxj2mGNaDDqC6wac7T0fzsKKFDzO1kx2VjWpLzbR9UkqL3ycL5w5jytrja8MJXh9A"/>
          <p:cNvPicPr preferRelativeResize="0">
            <a:picLocks noChangeAspect="1" noChangeArrowheads="1"/>
          </p:cNvPicPr>
          <p:nvPr/>
        </p:nvPicPr>
        <p:blipFill>
          <a:blip r:embed="rId3"/>
          <a:srcRect/>
          <a:stretch>
            <a:fillRect/>
          </a:stretch>
        </p:blipFill>
        <p:spPr bwMode="auto">
          <a:xfrm>
            <a:off x="758825" y="275492"/>
            <a:ext cx="10121900" cy="5803900"/>
          </a:xfrm>
          <a:prstGeom prst="rect">
            <a:avLst/>
          </a:prstGeom>
          <a:noFill/>
          <a:ln w="9525">
            <a:noFill/>
            <a:miter lim="800000"/>
            <a:headEnd/>
            <a:tailEnd/>
          </a:ln>
        </p:spPr>
      </p:pic>
      <p:sp>
        <p:nvSpPr>
          <p:cNvPr id="134146" name="Google Shape;573;p46"/>
          <p:cNvSpPr txBox="1">
            <a:spLocks noChangeArrowheads="1"/>
          </p:cNvSpPr>
          <p:nvPr/>
        </p:nvSpPr>
        <p:spPr bwMode="auto">
          <a:xfrm>
            <a:off x="1311275" y="2270125"/>
            <a:ext cx="4035425" cy="1568450"/>
          </a:xfrm>
          <a:prstGeom prst="rect">
            <a:avLst/>
          </a:prstGeom>
          <a:noFill/>
          <a:ln w="9525">
            <a:noFill/>
            <a:miter lim="800000"/>
            <a:headEnd/>
            <a:tailEnd/>
          </a:ln>
        </p:spPr>
        <p:txBody>
          <a:bodyPr lIns="91425" tIns="45700" rIns="91425" bIns="45700">
            <a:spAutoFit/>
          </a:bodyPr>
          <a:lstStyle/>
          <a:p>
            <a:pPr>
              <a:buClr>
                <a:srgbClr val="000000"/>
              </a:buClr>
              <a:buFont typeface="Arial" charset="0"/>
              <a:buNone/>
            </a:pPr>
            <a:r>
              <a:rPr lang="fr-CA" sz="4800">
                <a:solidFill>
                  <a:srgbClr val="FFFFFF"/>
                </a:solidFill>
              </a:rPr>
              <a:t>Questions et suggestions?</a:t>
            </a:r>
            <a:endParaRPr lang="fr-FR"/>
          </a:p>
        </p:txBody>
      </p:sp>
      <p:sp>
        <p:nvSpPr>
          <p:cNvPr id="134147" name="Google Shape;574;p46"/>
          <p:cNvSpPr txBox="1">
            <a:spLocks noChangeArrowheads="1"/>
          </p:cNvSpPr>
          <p:nvPr/>
        </p:nvSpPr>
        <p:spPr bwMode="auto">
          <a:xfrm>
            <a:off x="758825" y="5012960"/>
            <a:ext cx="6223733" cy="954067"/>
          </a:xfrm>
          <a:prstGeom prst="rect">
            <a:avLst/>
          </a:prstGeom>
          <a:noFill/>
          <a:ln w="9525">
            <a:noFill/>
            <a:miter lim="800000"/>
            <a:headEnd/>
            <a:tailEnd/>
          </a:ln>
        </p:spPr>
        <p:txBody>
          <a:bodyPr wrap="square" lIns="91425" tIns="45700" rIns="91425" bIns="45700">
            <a:spAutoFit/>
          </a:bodyPr>
          <a:lstStyle/>
          <a:p>
            <a:pPr>
              <a:buClr>
                <a:srgbClr val="000000"/>
              </a:buClr>
              <a:buFont typeface="Arial" charset="0"/>
              <a:buNone/>
            </a:pPr>
            <a:r>
              <a:rPr lang="fr-CA" sz="2800" dirty="0">
                <a:solidFill>
                  <a:srgbClr val="FFFF00"/>
                </a:solidFill>
              </a:rPr>
              <a:t>Écrire à prevention.incendie@msp.gouv.qc.ca</a:t>
            </a:r>
            <a:endParaRPr lang="fr-FR" sz="2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Google Shape;109;p5"/>
          <p:cNvSpPr txBox="1">
            <a:spLocks noGrp="1"/>
          </p:cNvSpPr>
          <p:nvPr>
            <p:ph type="title"/>
          </p:nvPr>
        </p:nvSpPr>
        <p:spPr>
          <a:xfrm>
            <a:off x="738188" y="560388"/>
            <a:ext cx="10515600" cy="550862"/>
          </a:xfrm>
        </p:spPr>
        <p:txBody>
          <a:bodyPr>
            <a:normAutofit fontScale="90000"/>
          </a:bodyPr>
          <a:lstStyle/>
          <a:p>
            <a:pPr eaLnBrk="1" fontAlgn="auto" hangingPunct="1">
              <a:buFont typeface="Arial"/>
              <a:buNone/>
              <a:defRPr/>
            </a:pPr>
            <a:r>
              <a:rPr lang="fr-CA" sz="3600" b="1">
                <a:solidFill>
                  <a:srgbClr val="C00000"/>
                </a:solidFill>
                <a:latin typeface="Calibri"/>
                <a:ea typeface="Calibri"/>
                <a:cs typeface="Calibri"/>
                <a:sym typeface="Calibri"/>
              </a:rPr>
              <a:t>Déploiement du Guide (suite)</a:t>
            </a:r>
            <a:endParaRPr sz="3600" b="1">
              <a:solidFill>
                <a:schemeClr val="dk1"/>
              </a:solidFill>
              <a:latin typeface="Calibri"/>
              <a:ea typeface="Calibri"/>
              <a:cs typeface="Calibri"/>
              <a:sym typeface="Calibri"/>
            </a:endParaRPr>
          </a:p>
        </p:txBody>
      </p:sp>
      <p:sp>
        <p:nvSpPr>
          <p:cNvPr id="110" name="Google Shape;110;p5"/>
          <p:cNvSpPr txBox="1">
            <a:spLocks noGrp="1"/>
          </p:cNvSpPr>
          <p:nvPr>
            <p:ph type="body" idx="2"/>
          </p:nvPr>
        </p:nvSpPr>
        <p:spPr>
          <a:xfrm>
            <a:off x="696913" y="1604963"/>
            <a:ext cx="5181600" cy="4351337"/>
          </a:xfrm>
        </p:spPr>
        <p:txBody>
          <a:bodyPr/>
          <a:lstStyle/>
          <a:p>
            <a:pPr marL="228600" indent="-228600" eaLnBrk="1" fontAlgn="auto" hangingPunct="1">
              <a:spcBef>
                <a:spcPts val="0"/>
              </a:spcBef>
              <a:buClr>
                <a:schemeClr val="accent3"/>
              </a:buClr>
              <a:buFont typeface="Arial"/>
              <a:buChar char="•"/>
              <a:defRPr/>
            </a:pPr>
            <a:r>
              <a:rPr lang="fr-CA" sz="2800">
                <a:solidFill>
                  <a:srgbClr val="002060"/>
                </a:solidFill>
                <a:latin typeface="Calibri"/>
                <a:ea typeface="Calibri"/>
                <a:cs typeface="Calibri"/>
                <a:sym typeface="Calibri"/>
              </a:rPr>
              <a:t>Capsules « Stratégies d’évacuation et chronométrage » et « Exercices d’incendie/SSI »</a:t>
            </a:r>
            <a:endParaRPr sz="2800">
              <a:solidFill>
                <a:schemeClr val="dk1"/>
              </a:solidFill>
              <a:latin typeface="Calibri"/>
              <a:ea typeface="Calibri"/>
              <a:cs typeface="Calibri"/>
              <a:sym typeface="Calibri"/>
            </a:endParaRPr>
          </a:p>
          <a:p>
            <a:pPr marL="228600" indent="-228600" eaLnBrk="1" fontAlgn="auto" hangingPunct="1">
              <a:spcBef>
                <a:spcPts val="1800"/>
              </a:spcBef>
              <a:buClr>
                <a:schemeClr val="accent3"/>
              </a:buClr>
              <a:buFont typeface="Arial"/>
              <a:buChar char="•"/>
              <a:defRPr/>
            </a:pPr>
            <a:r>
              <a:rPr lang="fr-CA" sz="2800">
                <a:solidFill>
                  <a:srgbClr val="002060"/>
                </a:solidFill>
                <a:latin typeface="Calibri"/>
                <a:ea typeface="Calibri"/>
                <a:cs typeface="Calibri"/>
                <a:sym typeface="Calibri"/>
              </a:rPr>
              <a:t>Capsules « Exercices d’incendie/gestionnaire » et fiches 10G et 10H</a:t>
            </a:r>
            <a:endParaRPr sz="2800">
              <a:solidFill>
                <a:schemeClr val="dk1"/>
              </a:solidFill>
              <a:latin typeface="Calibri"/>
              <a:ea typeface="Calibri"/>
              <a:cs typeface="Calibri"/>
              <a:sym typeface="Calibri"/>
            </a:endParaRPr>
          </a:p>
          <a:p>
            <a:pPr marL="228600" indent="-228600" eaLnBrk="1" fontAlgn="auto" hangingPunct="1">
              <a:spcBef>
                <a:spcPts val="1800"/>
              </a:spcBef>
              <a:buClr>
                <a:schemeClr val="accent3"/>
              </a:buClr>
              <a:buFont typeface="Arial"/>
              <a:buChar char="•"/>
              <a:defRPr/>
            </a:pPr>
            <a:r>
              <a:rPr lang="fr-CA" sz="2800">
                <a:solidFill>
                  <a:srgbClr val="002060"/>
                </a:solidFill>
                <a:latin typeface="Calibri"/>
                <a:ea typeface="Calibri"/>
                <a:cs typeface="Calibri"/>
                <a:sym typeface="Calibri"/>
              </a:rPr>
              <a:t>« Gestion du risque en sécurité incendie » et Aide-mémoire « Contacts et communications »</a:t>
            </a:r>
            <a:endParaRPr sz="2800">
              <a:solidFill>
                <a:schemeClr val="dk1"/>
              </a:solidFill>
              <a:latin typeface="Calibri"/>
              <a:ea typeface="Calibri"/>
              <a:cs typeface="Calibri"/>
              <a:sym typeface="Calibri"/>
            </a:endParaRPr>
          </a:p>
          <a:p>
            <a:pPr marL="228600" indent="-50800" eaLnBrk="1" fontAlgn="auto" hangingPunct="1">
              <a:spcBef>
                <a:spcPts val="2800"/>
              </a:spcBef>
              <a:buClr>
                <a:srgbClr val="B8E6F2"/>
              </a:buClr>
              <a:buFont typeface="Arial"/>
              <a:buNone/>
              <a:defRPr/>
            </a:pPr>
            <a:endParaRPr sz="2800">
              <a:solidFill>
                <a:schemeClr val="dk1"/>
              </a:solidFill>
              <a:latin typeface="Calibri"/>
              <a:ea typeface="Calibri"/>
              <a:cs typeface="Calibri"/>
              <a:sym typeface="Calibri"/>
            </a:endParaRPr>
          </a:p>
        </p:txBody>
      </p:sp>
      <p:pic>
        <p:nvPicPr>
          <p:cNvPr id="21507" name="Google Shape;111;p5"/>
          <p:cNvPicPr preferRelativeResize="0">
            <a:picLocks noChangeAspect="1" noChangeArrowheads="1"/>
          </p:cNvPicPr>
          <p:nvPr/>
        </p:nvPicPr>
        <p:blipFill>
          <a:blip r:embed="rId3"/>
          <a:srcRect/>
          <a:stretch>
            <a:fillRect/>
          </a:stretch>
        </p:blipFill>
        <p:spPr bwMode="auto">
          <a:xfrm>
            <a:off x="5878513" y="2044700"/>
            <a:ext cx="6751637" cy="296703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0">
                                            <p:txEl>
                                              <p:pRg st="0" end="0"/>
                                            </p:txEl>
                                          </p:spTgt>
                                        </p:tgtEl>
                                        <p:attrNameLst>
                                          <p:attrName>style.visibility</p:attrName>
                                        </p:attrNameLst>
                                      </p:cBhvr>
                                      <p:to>
                                        <p:strVal val="visible"/>
                                      </p:to>
                                    </p:set>
                                    <p:animEffect transition="in" filter="fade">
                                      <p:cBhvr>
                                        <p:cTn id="7" dur="500"/>
                                        <p:tgtEl>
                                          <p:spTgt spid="1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0">
                                            <p:txEl>
                                              <p:pRg st="1" end="1"/>
                                            </p:txEl>
                                          </p:spTgt>
                                        </p:tgtEl>
                                        <p:attrNameLst>
                                          <p:attrName>style.visibility</p:attrName>
                                        </p:attrNameLst>
                                      </p:cBhvr>
                                      <p:to>
                                        <p:strVal val="visible"/>
                                      </p:to>
                                    </p:set>
                                    <p:animEffect transition="in" filter="fade">
                                      <p:cBhvr>
                                        <p:cTn id="10" dur="500"/>
                                        <p:tgtEl>
                                          <p:spTgt spid="110">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0">
                                            <p:txEl>
                                              <p:pRg st="2" end="2"/>
                                            </p:txEl>
                                          </p:spTgt>
                                        </p:tgtEl>
                                        <p:attrNameLst>
                                          <p:attrName>style.visibility</p:attrName>
                                        </p:attrNameLst>
                                      </p:cBhvr>
                                      <p:to>
                                        <p:strVal val="visible"/>
                                      </p:to>
                                    </p:set>
                                    <p:animEffect transition="in" filter="fade">
                                      <p:cBhvr>
                                        <p:cTn id="13" dur="500"/>
                                        <p:tgtEl>
                                          <p:spTgt spid="110">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10">
                                            <p:txEl>
                                              <p:pRg st="3" end="3"/>
                                            </p:txEl>
                                          </p:spTgt>
                                        </p:tgtEl>
                                        <p:attrNameLst>
                                          <p:attrName>style.visibility</p:attrName>
                                        </p:attrNameLst>
                                      </p:cBhvr>
                                      <p:to>
                                        <p:strVal val="visible"/>
                                      </p:to>
                                    </p:set>
                                    <p:animEffect transition="in" filter="fade">
                                      <p:cBhvr>
                                        <p:cTn id="16" dur="500"/>
                                        <p:tgtEl>
                                          <p:spTgt spid="1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Google Shape;116;p6"/>
          <p:cNvSpPr>
            <a:spLocks noChangeArrowheads="1"/>
          </p:cNvSpPr>
          <p:nvPr/>
        </p:nvSpPr>
        <p:spPr bwMode="auto">
          <a:xfrm>
            <a:off x="238125" y="346075"/>
            <a:ext cx="10515600" cy="550863"/>
          </a:xfrm>
          <a:prstGeom prst="rect">
            <a:avLst/>
          </a:prstGeom>
          <a:noFill/>
          <a:ln w="9525">
            <a:noFill/>
            <a:miter lim="800000"/>
            <a:headEnd/>
            <a:tailEnd/>
          </a:ln>
        </p:spPr>
        <p:txBody>
          <a:bodyPr lIns="91425" tIns="45700" rIns="91425" bIns="45700" anchor="b"/>
          <a:lstStyle/>
          <a:p>
            <a:pPr>
              <a:lnSpc>
                <a:spcPct val="90000"/>
              </a:lnSpc>
              <a:buClr>
                <a:srgbClr val="000000"/>
              </a:buClr>
              <a:buFont typeface="Arial" charset="0"/>
              <a:buNone/>
            </a:pPr>
            <a:r>
              <a:rPr lang="fr-CA" sz="3200" b="1" dirty="0">
                <a:solidFill>
                  <a:srgbClr val="C00000"/>
                </a:solidFill>
                <a:latin typeface="Calibri" pitchFamily="34" charset="0"/>
                <a:cs typeface="Calibri" pitchFamily="34" charset="0"/>
                <a:sym typeface="Calibri" pitchFamily="34" charset="0"/>
              </a:rPr>
              <a:t>Les rôles du Service de sécurité incendie</a:t>
            </a:r>
            <a:endParaRPr lang="fr-FR" sz="3200" b="1" dirty="0">
              <a:solidFill>
                <a:srgbClr val="C00000"/>
              </a:solidFill>
              <a:latin typeface="Calibri" pitchFamily="34" charset="0"/>
              <a:cs typeface="Calibri" pitchFamily="34" charset="0"/>
              <a:sym typeface="Calibri" pitchFamily="34" charset="0"/>
            </a:endParaRPr>
          </a:p>
        </p:txBody>
      </p:sp>
      <p:sp>
        <p:nvSpPr>
          <p:cNvPr id="117" name="Google Shape;117;p6"/>
          <p:cNvSpPr/>
          <p:nvPr/>
        </p:nvSpPr>
        <p:spPr>
          <a:xfrm>
            <a:off x="423863" y="1558925"/>
            <a:ext cx="9039225" cy="3546475"/>
          </a:xfrm>
          <a:prstGeom prst="rect">
            <a:avLst/>
          </a:prstGeom>
          <a:noFill/>
          <a:ln>
            <a:noFill/>
          </a:ln>
        </p:spPr>
        <p:txBody>
          <a:bodyPr spcFirstLastPara="1" lIns="91425" tIns="45700" rIns="91425" bIns="45700" anchor="b"/>
          <a:lstStyle/>
          <a:p>
            <a:pPr marL="342900" indent="-342900" fontAlgn="auto">
              <a:lnSpc>
                <a:spcPct val="90000"/>
              </a:lnSpc>
              <a:spcBef>
                <a:spcPts val="0"/>
              </a:spcBef>
              <a:spcAft>
                <a:spcPts val="0"/>
              </a:spcAft>
              <a:buClr>
                <a:schemeClr val="accent3"/>
              </a:buClr>
              <a:buSzPts val="2400"/>
              <a:buFont typeface="Arial"/>
              <a:buChar char="•"/>
              <a:defRPr/>
            </a:pPr>
            <a:r>
              <a:rPr lang="fr-CA" sz="2400" kern="0">
                <a:solidFill>
                  <a:srgbClr val="002060"/>
                </a:solidFill>
                <a:latin typeface="Calibri"/>
                <a:ea typeface="Calibri"/>
                <a:cs typeface="Calibri"/>
                <a:sym typeface="Calibri"/>
              </a:rPr>
              <a:t>Assiste les gestionnaires à l’élaboration du plan de sécurité incendie (PSI)</a:t>
            </a:r>
            <a:endParaRPr kern="0">
              <a:latin typeface="Arial"/>
              <a:ea typeface="Arial"/>
              <a:cs typeface="Arial"/>
              <a:sym typeface="Arial"/>
            </a:endParaRPr>
          </a:p>
          <a:p>
            <a:pPr marL="342900" indent="-342900" fontAlgn="auto">
              <a:lnSpc>
                <a:spcPct val="90000"/>
              </a:lnSpc>
              <a:spcBef>
                <a:spcPts val="1200"/>
              </a:spcBef>
              <a:spcAft>
                <a:spcPts val="0"/>
              </a:spcAft>
              <a:buClr>
                <a:schemeClr val="accent3"/>
              </a:buClr>
              <a:buSzPts val="2400"/>
              <a:buFont typeface="Arial"/>
              <a:buChar char="•"/>
              <a:defRPr/>
            </a:pPr>
            <a:r>
              <a:rPr lang="fr-CA" sz="2400" kern="0">
                <a:solidFill>
                  <a:srgbClr val="002060"/>
                </a:solidFill>
                <a:latin typeface="Calibri"/>
                <a:ea typeface="Calibri"/>
                <a:cs typeface="Calibri"/>
                <a:sym typeface="Calibri"/>
              </a:rPr>
              <a:t>Procède à des activités de prévention tel que prévu dans son schéma de couverture de risques</a:t>
            </a:r>
            <a:endParaRPr kern="0">
              <a:latin typeface="Arial"/>
              <a:ea typeface="Arial"/>
              <a:cs typeface="Arial"/>
              <a:sym typeface="Arial"/>
            </a:endParaRPr>
          </a:p>
          <a:p>
            <a:pPr marL="342900" indent="-342900" fontAlgn="auto">
              <a:lnSpc>
                <a:spcPct val="90000"/>
              </a:lnSpc>
              <a:spcBef>
                <a:spcPts val="1200"/>
              </a:spcBef>
              <a:spcAft>
                <a:spcPts val="0"/>
              </a:spcAft>
              <a:buClr>
                <a:schemeClr val="accent3"/>
              </a:buClr>
              <a:buSzPts val="2400"/>
              <a:buFont typeface="Arial"/>
              <a:buChar char="•"/>
              <a:defRPr/>
            </a:pPr>
            <a:r>
              <a:rPr lang="fr-CA" sz="2400" kern="0">
                <a:solidFill>
                  <a:srgbClr val="002060"/>
                </a:solidFill>
                <a:latin typeface="Calibri"/>
                <a:ea typeface="Calibri"/>
                <a:cs typeface="Calibri"/>
                <a:sym typeface="Calibri"/>
              </a:rPr>
              <a:t>Assiste aux exercices d’incendie et effectue les tâches qui en découlent</a:t>
            </a:r>
            <a:endParaRPr kern="0">
              <a:latin typeface="Arial"/>
              <a:ea typeface="Arial"/>
              <a:cs typeface="Arial"/>
              <a:sym typeface="Arial"/>
            </a:endParaRPr>
          </a:p>
          <a:p>
            <a:pPr marL="342900" indent="-342900" fontAlgn="auto">
              <a:lnSpc>
                <a:spcPct val="90000"/>
              </a:lnSpc>
              <a:spcBef>
                <a:spcPts val="1200"/>
              </a:spcBef>
              <a:spcAft>
                <a:spcPts val="0"/>
              </a:spcAft>
              <a:buClr>
                <a:schemeClr val="accent3"/>
              </a:buClr>
              <a:buSzPts val="2400"/>
              <a:buFont typeface="Arial"/>
              <a:buChar char="•"/>
              <a:defRPr/>
            </a:pPr>
            <a:r>
              <a:rPr lang="fr-CA" sz="2400" kern="0">
                <a:solidFill>
                  <a:srgbClr val="002060"/>
                </a:solidFill>
                <a:latin typeface="Calibri"/>
                <a:ea typeface="Calibri"/>
                <a:cs typeface="Calibri"/>
                <a:sym typeface="Calibri"/>
              </a:rPr>
              <a:t>Partage son expertise en sécurité incendie lors du processus de GRSI</a:t>
            </a:r>
            <a:endParaRPr kern="0">
              <a:latin typeface="Arial"/>
              <a:ea typeface="Arial"/>
              <a:cs typeface="Arial"/>
              <a:sym typeface="Arial"/>
            </a:endParaRPr>
          </a:p>
          <a:p>
            <a:pPr marL="342900" indent="-342900" fontAlgn="auto">
              <a:lnSpc>
                <a:spcPct val="90000"/>
              </a:lnSpc>
              <a:spcBef>
                <a:spcPts val="1200"/>
              </a:spcBef>
              <a:spcAft>
                <a:spcPts val="0"/>
              </a:spcAft>
              <a:buClr>
                <a:schemeClr val="accent3"/>
              </a:buClr>
              <a:buSzPts val="2400"/>
              <a:buFont typeface="Arial"/>
              <a:buChar char="•"/>
              <a:defRPr/>
            </a:pPr>
            <a:r>
              <a:rPr lang="fr-CA" sz="2400" kern="0">
                <a:solidFill>
                  <a:srgbClr val="002060"/>
                </a:solidFill>
                <a:latin typeface="Calibri"/>
                <a:ea typeface="Calibri"/>
                <a:cs typeface="Calibri"/>
                <a:sym typeface="Calibri"/>
              </a:rPr>
              <a:t>Transmet annuellement le tableau des suivis des interventions à l’établissement</a:t>
            </a:r>
            <a:endParaRPr sz="2400" kern="0">
              <a:solidFill>
                <a:srgbClr val="002060"/>
              </a:solidFill>
              <a:latin typeface="Calibri"/>
              <a:ea typeface="Calibri"/>
              <a:cs typeface="Calibri"/>
              <a:sym typeface="Calibri"/>
            </a:endParaRPr>
          </a:p>
        </p:txBody>
      </p:sp>
      <p:sp>
        <p:nvSpPr>
          <p:cNvPr id="23555" name="Google Shape;118;p6"/>
          <p:cNvSpPr>
            <a:spLocks noChangeArrowheads="1"/>
          </p:cNvSpPr>
          <p:nvPr/>
        </p:nvSpPr>
        <p:spPr bwMode="auto">
          <a:xfrm>
            <a:off x="258763" y="2325688"/>
            <a:ext cx="9369425" cy="550862"/>
          </a:xfrm>
          <a:prstGeom prst="rect">
            <a:avLst/>
          </a:prstGeom>
          <a:noFill/>
          <a:ln w="9525">
            <a:noFill/>
            <a:miter lim="800000"/>
            <a:headEnd/>
            <a:tailEnd/>
          </a:ln>
        </p:spPr>
        <p:txBody>
          <a:bodyPr lIns="91425" tIns="45700" rIns="91425" bIns="45700" anchor="b"/>
          <a:lstStyle/>
          <a:p>
            <a:pPr>
              <a:lnSpc>
                <a:spcPct val="90000"/>
              </a:lnSpc>
              <a:buClr>
                <a:srgbClr val="000000"/>
              </a:buClr>
              <a:buFont typeface="Arial" charset="0"/>
              <a:buNone/>
            </a:pPr>
            <a:endParaRPr lang="fr-FR" sz="2400">
              <a:solidFill>
                <a:srgbClr val="2D2E83"/>
              </a:solidFill>
              <a:latin typeface="Calibri" pitchFamily="34" charset="0"/>
              <a:cs typeface="Calibri" pitchFamily="34" charset="0"/>
              <a:sym typeface="Calibri" pitchFamily="34" charset="0"/>
            </a:endParaRPr>
          </a:p>
        </p:txBody>
      </p:sp>
      <p:sp>
        <p:nvSpPr>
          <p:cNvPr id="23556" name="Google Shape;119;p6"/>
          <p:cNvSpPr>
            <a:spLocks noChangeArrowheads="1"/>
          </p:cNvSpPr>
          <p:nvPr/>
        </p:nvSpPr>
        <p:spPr bwMode="auto">
          <a:xfrm>
            <a:off x="273050" y="3332163"/>
            <a:ext cx="9390063" cy="550862"/>
          </a:xfrm>
          <a:prstGeom prst="rect">
            <a:avLst/>
          </a:prstGeom>
          <a:noFill/>
          <a:ln w="9525">
            <a:noFill/>
            <a:miter lim="800000"/>
            <a:headEnd/>
            <a:tailEnd/>
          </a:ln>
        </p:spPr>
        <p:txBody>
          <a:bodyPr lIns="91425" tIns="45700" rIns="91425" bIns="45700" anchor="b"/>
          <a:lstStyle/>
          <a:p>
            <a:pPr>
              <a:lnSpc>
                <a:spcPct val="90000"/>
              </a:lnSpc>
              <a:buClr>
                <a:srgbClr val="000000"/>
              </a:buClr>
              <a:buFont typeface="Arial" charset="0"/>
              <a:buNone/>
            </a:pPr>
            <a:endParaRPr lang="fr-FR" sz="2400">
              <a:solidFill>
                <a:srgbClr val="2D2E83"/>
              </a:solidFill>
              <a:latin typeface="Calibri" pitchFamily="34" charset="0"/>
              <a:cs typeface="Calibri" pitchFamily="34" charset="0"/>
              <a:sym typeface="Calibri" pitchFamily="34" charset="0"/>
            </a:endParaRPr>
          </a:p>
        </p:txBody>
      </p:sp>
      <p:sp>
        <p:nvSpPr>
          <p:cNvPr id="23557" name="Google Shape;120;p6"/>
          <p:cNvSpPr>
            <a:spLocks noChangeArrowheads="1"/>
          </p:cNvSpPr>
          <p:nvPr/>
        </p:nvSpPr>
        <p:spPr bwMode="auto">
          <a:xfrm>
            <a:off x="274638" y="4303713"/>
            <a:ext cx="9832975" cy="550862"/>
          </a:xfrm>
          <a:prstGeom prst="rect">
            <a:avLst/>
          </a:prstGeom>
          <a:noFill/>
          <a:ln w="9525">
            <a:noFill/>
            <a:miter lim="800000"/>
            <a:headEnd/>
            <a:tailEnd/>
          </a:ln>
        </p:spPr>
        <p:txBody>
          <a:bodyPr lIns="91425" tIns="45700" rIns="91425" bIns="45700" anchor="b"/>
          <a:lstStyle/>
          <a:p>
            <a:pPr>
              <a:lnSpc>
                <a:spcPct val="90000"/>
              </a:lnSpc>
              <a:buClr>
                <a:srgbClr val="000000"/>
              </a:buClr>
              <a:buFont typeface="Arial" charset="0"/>
              <a:buNone/>
            </a:pPr>
            <a:endParaRPr lang="fr-FR" sz="2400">
              <a:solidFill>
                <a:srgbClr val="2D2E83"/>
              </a:solidFill>
              <a:latin typeface="Calibri" pitchFamily="34" charset="0"/>
              <a:cs typeface="Calibri" pitchFamily="34" charset="0"/>
              <a:sym typeface="Calibri" pitchFamily="34" charset="0"/>
            </a:endParaRPr>
          </a:p>
        </p:txBody>
      </p:sp>
      <p:pic>
        <p:nvPicPr>
          <p:cNvPr id="23558" name="Google Shape;121;p6" descr="Sans titre"/>
          <p:cNvPicPr preferRelativeResize="0">
            <a:picLocks noChangeAspect="1" noChangeArrowheads="1"/>
          </p:cNvPicPr>
          <p:nvPr/>
        </p:nvPicPr>
        <p:blipFill>
          <a:blip r:embed="rId3"/>
          <a:srcRect/>
          <a:stretch>
            <a:fillRect/>
          </a:stretch>
        </p:blipFill>
        <p:spPr bwMode="auto">
          <a:xfrm>
            <a:off x="8961438" y="1308100"/>
            <a:ext cx="3297237" cy="4048125"/>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Google Shape;127;g132835cef10_0_94"/>
          <p:cNvSpPr txBox="1">
            <a:spLocks noGrp="1"/>
          </p:cNvSpPr>
          <p:nvPr>
            <p:ph type="title"/>
          </p:nvPr>
        </p:nvSpPr>
        <p:spPr>
          <a:xfrm>
            <a:off x="447675" y="277813"/>
            <a:ext cx="10515600" cy="550862"/>
          </a:xfrm>
        </p:spPr>
        <p:txBody>
          <a:bodyPr/>
          <a:lstStyle/>
          <a:p>
            <a:pPr eaLnBrk="1" hangingPunct="1">
              <a:spcBef>
                <a:spcPct val="0"/>
              </a:spcBef>
              <a:spcAft>
                <a:spcPct val="0"/>
              </a:spcAft>
            </a:pPr>
            <a:r>
              <a:rPr lang="fr-CA" sz="3200" b="1" dirty="0">
                <a:solidFill>
                  <a:srgbClr val="C00000"/>
                </a:solidFill>
                <a:latin typeface="Calibri" pitchFamily="34" charset="0"/>
                <a:cs typeface="Calibri" pitchFamily="34" charset="0"/>
                <a:sym typeface="Calibri" pitchFamily="34" charset="0"/>
              </a:rPr>
              <a:t>Partenariat SSI - Ressource</a:t>
            </a:r>
          </a:p>
        </p:txBody>
      </p:sp>
      <p:sp>
        <p:nvSpPr>
          <p:cNvPr id="25602" name="Google Shape;128;g132835cef10_0_94"/>
          <p:cNvSpPr txBox="1">
            <a:spLocks noGrp="1"/>
          </p:cNvSpPr>
          <p:nvPr>
            <p:ph type="body" idx="1"/>
          </p:nvPr>
        </p:nvSpPr>
        <p:spPr>
          <a:xfrm>
            <a:off x="838200" y="1200150"/>
            <a:ext cx="6570518" cy="4351338"/>
          </a:xfrm>
        </p:spPr>
        <p:txBody>
          <a:bodyPr/>
          <a:lstStyle/>
          <a:p>
            <a:pPr marL="0" indent="0" eaLnBrk="1" hangingPunct="1">
              <a:spcAft>
                <a:spcPct val="0"/>
              </a:spcAft>
              <a:buClr>
                <a:srgbClr val="B8E6F2"/>
              </a:buClr>
              <a:buFont typeface="Arial" charset="0"/>
              <a:buNone/>
            </a:pPr>
            <a:r>
              <a:rPr lang="fr-CA" sz="2900" b="1" dirty="0">
                <a:solidFill>
                  <a:srgbClr val="2D2E83"/>
                </a:solidFill>
                <a:latin typeface="Calibri" pitchFamily="34" charset="0"/>
                <a:cs typeface="Calibri" pitchFamily="34" charset="0"/>
                <a:sym typeface="Calibri" pitchFamily="34" charset="0"/>
              </a:rPr>
              <a:t>Premier contact et inspection</a:t>
            </a:r>
          </a:p>
          <a:p>
            <a:pPr marL="0" indent="0" eaLnBrk="1" hangingPunct="1">
              <a:spcAft>
                <a:spcPct val="0"/>
              </a:spcAft>
              <a:buClr>
                <a:srgbClr val="B8E6F2"/>
              </a:buClr>
              <a:buFont typeface="Arial" charset="0"/>
              <a:buNone/>
            </a:pPr>
            <a:endParaRPr lang="fr-CA" sz="2800" b="1" dirty="0">
              <a:solidFill>
                <a:srgbClr val="2D2E83"/>
              </a:solidFill>
              <a:latin typeface="Calibri" pitchFamily="34" charset="0"/>
              <a:cs typeface="Calibri" pitchFamily="34" charset="0"/>
              <a:sym typeface="Calibri" pitchFamily="34" charset="0"/>
            </a:endParaRPr>
          </a:p>
          <a:p>
            <a:pPr marL="857250" lvl="1" indent="-508000" eaLnBrk="1" hangingPunct="1">
              <a:lnSpc>
                <a:spcPct val="100000"/>
              </a:lnSpc>
              <a:spcBef>
                <a:spcPts val="600"/>
              </a:spcBef>
              <a:spcAft>
                <a:spcPct val="0"/>
              </a:spcAft>
              <a:buClr>
                <a:schemeClr val="accent3"/>
              </a:buClr>
              <a:buSzPts val="2800"/>
              <a:buFont typeface="Arial" panose="020B0604020202020204" pitchFamily="34" charset="0"/>
              <a:buChar char="•"/>
            </a:pPr>
            <a:r>
              <a:rPr lang="fr-CA" sz="2800" dirty="0">
                <a:solidFill>
                  <a:srgbClr val="2D2E83"/>
                </a:solidFill>
                <a:latin typeface="Calibri" pitchFamily="34" charset="0"/>
                <a:cs typeface="Calibri" pitchFamily="34" charset="0"/>
                <a:sym typeface="Calibri" pitchFamily="34" charset="0"/>
              </a:rPr>
              <a:t>Signifier vos attentes et précisez votre offre de </a:t>
            </a:r>
            <a:r>
              <a:rPr lang="fr-CA" sz="2800" u="sng" dirty="0">
                <a:solidFill>
                  <a:srgbClr val="2D2E83"/>
                </a:solidFill>
                <a:latin typeface="Calibri" pitchFamily="34" charset="0"/>
                <a:cs typeface="Calibri" pitchFamily="34" charset="0"/>
                <a:sym typeface="Calibri" pitchFamily="34" charset="0"/>
              </a:rPr>
              <a:t>services</a:t>
            </a:r>
          </a:p>
          <a:p>
            <a:pPr marL="857250" lvl="1" indent="-508000" eaLnBrk="1" hangingPunct="1">
              <a:lnSpc>
                <a:spcPct val="100000"/>
              </a:lnSpc>
              <a:spcBef>
                <a:spcPts val="600"/>
              </a:spcBef>
              <a:spcAft>
                <a:spcPct val="0"/>
              </a:spcAft>
              <a:buClr>
                <a:schemeClr val="accent3"/>
              </a:buClr>
              <a:buSzPts val="2800"/>
              <a:buFont typeface="Arial" panose="020B0604020202020204" pitchFamily="34" charset="0"/>
              <a:buChar char="•"/>
            </a:pPr>
            <a:r>
              <a:rPr lang="fr-CA" sz="2800" dirty="0">
                <a:solidFill>
                  <a:srgbClr val="2D2E83"/>
                </a:solidFill>
                <a:latin typeface="Calibri" pitchFamily="34" charset="0"/>
                <a:cs typeface="Calibri" pitchFamily="34" charset="0"/>
                <a:sym typeface="Calibri" pitchFamily="34" charset="0"/>
              </a:rPr>
              <a:t>Évaluer les connaissances et outils en place</a:t>
            </a:r>
          </a:p>
          <a:p>
            <a:pPr marL="857250" lvl="1" indent="-508000" eaLnBrk="1" hangingPunct="1">
              <a:lnSpc>
                <a:spcPct val="100000"/>
              </a:lnSpc>
              <a:spcBef>
                <a:spcPts val="600"/>
              </a:spcBef>
              <a:spcAft>
                <a:spcPct val="0"/>
              </a:spcAft>
              <a:buClr>
                <a:schemeClr val="accent3"/>
              </a:buClr>
              <a:buSzPts val="2800"/>
              <a:buFont typeface="Arial" panose="020B0604020202020204" pitchFamily="34" charset="0"/>
              <a:buChar char="•"/>
            </a:pPr>
            <a:r>
              <a:rPr lang="fr-CA" sz="2800" dirty="0">
                <a:solidFill>
                  <a:srgbClr val="2D2E83"/>
                </a:solidFill>
                <a:latin typeface="Calibri" pitchFamily="34" charset="0"/>
                <a:cs typeface="Calibri" pitchFamily="34" charset="0"/>
                <a:sym typeface="Calibri" pitchFamily="34" charset="0"/>
              </a:rPr>
              <a:t>Expliquer les fondements derrière les exigences</a:t>
            </a:r>
          </a:p>
        </p:txBody>
      </p:sp>
      <p:sp>
        <p:nvSpPr>
          <p:cNvPr id="25603" name="Google Shape;129;g132835cef10_0_94"/>
          <p:cNvSpPr>
            <a:spLocks noGrp="1"/>
          </p:cNvSpPr>
          <p:nvPr>
            <p:ph type="sldNum" sz="quarter" idx="10"/>
          </p:nvPr>
        </p:nvSpPr>
        <p:spPr>
          <a:noFill/>
        </p:spPr>
        <p:txBody>
          <a:bodyPr/>
          <a:lstStyle/>
          <a:p>
            <a:fld id="{99F87A5C-75B2-4F2E-8A10-B044953F2393}" type="slidenum">
              <a:rPr lang="fr-CA"/>
              <a:pPr/>
              <a:t>8</a:t>
            </a:fld>
            <a:endParaRPr lang="fr-CA"/>
          </a:p>
        </p:txBody>
      </p:sp>
      <p:pic>
        <p:nvPicPr>
          <p:cNvPr id="25604" name="Google Shape;130;g132835cef10_0_94"/>
          <p:cNvPicPr preferRelativeResize="0">
            <a:picLocks noChangeAspect="1" noChangeArrowheads="1"/>
          </p:cNvPicPr>
          <p:nvPr/>
        </p:nvPicPr>
        <p:blipFill>
          <a:blip r:embed="rId3"/>
          <a:srcRect/>
          <a:stretch>
            <a:fillRect/>
          </a:stretch>
        </p:blipFill>
        <p:spPr bwMode="auto">
          <a:xfrm>
            <a:off x="7620866" y="2382549"/>
            <a:ext cx="4034786" cy="2470006"/>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Google Shape;136;g132835cef10_0_101"/>
          <p:cNvSpPr txBox="1">
            <a:spLocks noGrp="1"/>
          </p:cNvSpPr>
          <p:nvPr>
            <p:ph type="body" idx="1"/>
          </p:nvPr>
        </p:nvSpPr>
        <p:spPr>
          <a:xfrm>
            <a:off x="1139825" y="1250950"/>
            <a:ext cx="8228013" cy="1444625"/>
          </a:xfrm>
        </p:spPr>
        <p:txBody>
          <a:bodyPr/>
          <a:lstStyle/>
          <a:p>
            <a:pPr marL="0" indent="0" eaLnBrk="1" hangingPunct="1">
              <a:spcAft>
                <a:spcPct val="0"/>
              </a:spcAft>
              <a:buClr>
                <a:srgbClr val="B8E6F2"/>
              </a:buClr>
              <a:buFont typeface="Arial" charset="0"/>
              <a:buNone/>
            </a:pPr>
            <a:r>
              <a:rPr lang="fr-CA" sz="2900" b="1" dirty="0">
                <a:solidFill>
                  <a:srgbClr val="2D2E83"/>
                </a:solidFill>
                <a:latin typeface="Calibri" pitchFamily="34" charset="0"/>
                <a:cs typeface="Calibri" pitchFamily="34" charset="0"/>
                <a:sym typeface="Calibri" pitchFamily="34" charset="0"/>
              </a:rPr>
              <a:t>PSI et plan d’intervention</a:t>
            </a:r>
            <a:endParaRPr lang="fr-FR" sz="2000" dirty="0">
              <a:solidFill>
                <a:srgbClr val="2D2E83"/>
              </a:solidFill>
              <a:latin typeface="Arial Narrow" pitchFamily="34" charset="0"/>
              <a:cs typeface="Arial" charset="0"/>
              <a:sym typeface="Arial Narrow" pitchFamily="34" charset="0"/>
            </a:endParaRPr>
          </a:p>
        </p:txBody>
      </p:sp>
      <p:sp>
        <p:nvSpPr>
          <p:cNvPr id="27650" name="Google Shape;137;g132835cef10_0_101"/>
          <p:cNvSpPr>
            <a:spLocks noGrp="1"/>
          </p:cNvSpPr>
          <p:nvPr>
            <p:ph type="sldNum" sz="quarter" idx="10"/>
          </p:nvPr>
        </p:nvSpPr>
        <p:spPr>
          <a:noFill/>
        </p:spPr>
        <p:txBody>
          <a:bodyPr/>
          <a:lstStyle/>
          <a:p>
            <a:fld id="{4477A235-C8DE-4426-B1B9-688170DD6160}" type="slidenum">
              <a:rPr lang="fr-CA"/>
              <a:pPr/>
              <a:t>9</a:t>
            </a:fld>
            <a:endParaRPr lang="fr-FR"/>
          </a:p>
        </p:txBody>
      </p:sp>
      <p:sp>
        <p:nvSpPr>
          <p:cNvPr id="27651" name="Google Shape;138;g132835cef10_0_101"/>
          <p:cNvSpPr txBox="1">
            <a:spLocks noGrp="1"/>
          </p:cNvSpPr>
          <p:nvPr>
            <p:ph type="title"/>
          </p:nvPr>
        </p:nvSpPr>
        <p:spPr>
          <a:xfrm>
            <a:off x="447675" y="277813"/>
            <a:ext cx="10515600" cy="550862"/>
          </a:xfrm>
        </p:spPr>
        <p:txBody>
          <a:bodyPr/>
          <a:lstStyle/>
          <a:p>
            <a:pPr eaLnBrk="1" hangingPunct="1">
              <a:spcBef>
                <a:spcPct val="0"/>
              </a:spcBef>
              <a:spcAft>
                <a:spcPct val="0"/>
              </a:spcAft>
            </a:pPr>
            <a:r>
              <a:rPr lang="fr-CA" sz="3600" b="1" dirty="0">
                <a:solidFill>
                  <a:srgbClr val="C00000"/>
                </a:solidFill>
                <a:latin typeface="Calibri" pitchFamily="34" charset="0"/>
                <a:cs typeface="Calibri" pitchFamily="34" charset="0"/>
                <a:sym typeface="Calibri" pitchFamily="34" charset="0"/>
              </a:rPr>
              <a:t>Partenariat SSI - </a:t>
            </a:r>
            <a:r>
              <a:rPr lang="fr-CA" sz="3200" b="1" dirty="0">
                <a:solidFill>
                  <a:srgbClr val="C00000"/>
                </a:solidFill>
                <a:latin typeface="Calibri" pitchFamily="34" charset="0"/>
                <a:cs typeface="Calibri" pitchFamily="34" charset="0"/>
                <a:sym typeface="Calibri" pitchFamily="34" charset="0"/>
              </a:rPr>
              <a:t>Ressource</a:t>
            </a:r>
            <a:endParaRPr lang="fr-FR" sz="3200" b="1" dirty="0">
              <a:solidFill>
                <a:srgbClr val="C00000"/>
              </a:solidFill>
              <a:latin typeface="Calibri" pitchFamily="34" charset="0"/>
              <a:cs typeface="Calibri" pitchFamily="34" charset="0"/>
              <a:sym typeface="Calibri" pitchFamily="34" charset="0"/>
            </a:endParaRPr>
          </a:p>
        </p:txBody>
      </p:sp>
      <p:sp>
        <p:nvSpPr>
          <p:cNvPr id="139" name="Google Shape;139;g132835cef10_0_101"/>
          <p:cNvSpPr txBox="1"/>
          <p:nvPr/>
        </p:nvSpPr>
        <p:spPr>
          <a:xfrm>
            <a:off x="803275" y="2090738"/>
            <a:ext cx="9061450" cy="4062620"/>
          </a:xfrm>
          <a:prstGeom prst="rect">
            <a:avLst/>
          </a:prstGeom>
          <a:noFill/>
          <a:ln>
            <a:noFill/>
          </a:ln>
        </p:spPr>
        <p:txBody>
          <a:bodyPr spcFirstLastPara="1" lIns="91425" tIns="91425" rIns="91425" bIns="91425">
            <a:spAutoFit/>
          </a:bodyPr>
          <a:lstStyle/>
          <a:p>
            <a:pPr marL="952500" lvl="1" indent="-457200" fontAlgn="auto">
              <a:lnSpc>
                <a:spcPct val="150000"/>
              </a:lnSpc>
              <a:spcBef>
                <a:spcPts val="400"/>
              </a:spcBef>
              <a:spcAft>
                <a:spcPts val="0"/>
              </a:spcAft>
              <a:buClr>
                <a:schemeClr val="accent3"/>
              </a:buClr>
              <a:buSzPts val="3000"/>
              <a:buFont typeface="Arial" panose="020B0604020202020204" pitchFamily="34" charset="0"/>
              <a:buChar char="•"/>
              <a:defRPr/>
            </a:pPr>
            <a:r>
              <a:rPr lang="fr-CA" sz="3000" kern="0" dirty="0">
                <a:solidFill>
                  <a:schemeClr val="dk1"/>
                </a:solidFill>
                <a:latin typeface="Calibri"/>
                <a:ea typeface="Calibri"/>
                <a:cs typeface="Calibri"/>
                <a:sym typeface="Calibri"/>
              </a:rPr>
              <a:t>Collecter les informations (fiche 6)</a:t>
            </a:r>
            <a:endParaRPr sz="3000" kern="0" dirty="0">
              <a:solidFill>
                <a:schemeClr val="dk1"/>
              </a:solidFill>
              <a:latin typeface="Calibri"/>
              <a:ea typeface="Calibri"/>
              <a:cs typeface="Calibri"/>
              <a:sym typeface="Calibri"/>
            </a:endParaRPr>
          </a:p>
          <a:p>
            <a:pPr marL="952500" lvl="1" indent="-457200" fontAlgn="auto">
              <a:lnSpc>
                <a:spcPct val="150000"/>
              </a:lnSpc>
              <a:spcBef>
                <a:spcPts val="0"/>
              </a:spcBef>
              <a:spcAft>
                <a:spcPts val="0"/>
              </a:spcAft>
              <a:buClr>
                <a:schemeClr val="accent3"/>
              </a:buClr>
              <a:buSzPts val="3000"/>
              <a:buFont typeface="Arial" panose="020B0604020202020204" pitchFamily="34" charset="0"/>
              <a:buChar char="•"/>
              <a:defRPr/>
            </a:pPr>
            <a:r>
              <a:rPr lang="fr-CA" sz="3000" kern="0" dirty="0">
                <a:solidFill>
                  <a:schemeClr val="dk1"/>
                </a:solidFill>
                <a:latin typeface="Calibri"/>
                <a:ea typeface="Calibri"/>
                <a:cs typeface="Calibri"/>
                <a:sym typeface="Calibri"/>
              </a:rPr>
              <a:t>Assister et supporter</a:t>
            </a:r>
            <a:endParaRPr sz="3000" kern="0" dirty="0">
              <a:solidFill>
                <a:schemeClr val="dk1"/>
              </a:solidFill>
              <a:latin typeface="Calibri"/>
              <a:ea typeface="Calibri"/>
              <a:cs typeface="Calibri"/>
              <a:sym typeface="Calibri"/>
            </a:endParaRPr>
          </a:p>
          <a:p>
            <a:pPr marL="952500" lvl="1" indent="-457200" fontAlgn="auto">
              <a:spcBef>
                <a:spcPts val="0"/>
              </a:spcBef>
              <a:spcAft>
                <a:spcPts val="0"/>
              </a:spcAft>
              <a:buClr>
                <a:schemeClr val="accent3"/>
              </a:buClr>
              <a:buSzPts val="3000"/>
              <a:buFont typeface="Arial" panose="020B0604020202020204" pitchFamily="34" charset="0"/>
              <a:buChar char="•"/>
              <a:defRPr/>
            </a:pPr>
            <a:r>
              <a:rPr lang="fr-CA" sz="3000" kern="0" dirty="0">
                <a:solidFill>
                  <a:schemeClr val="dk1"/>
                </a:solidFill>
                <a:latin typeface="Calibri"/>
                <a:ea typeface="Calibri"/>
                <a:cs typeface="Calibri"/>
                <a:sym typeface="Calibri"/>
              </a:rPr>
              <a:t>Faire l’arrimage avec les équipes d’intervention pour établir un plan concerté</a:t>
            </a:r>
            <a:endParaRPr sz="3000" kern="0" dirty="0">
              <a:solidFill>
                <a:schemeClr val="dk1"/>
              </a:solidFill>
              <a:latin typeface="Calibri"/>
              <a:ea typeface="Calibri"/>
              <a:cs typeface="Calibri"/>
              <a:sym typeface="Calibri"/>
            </a:endParaRPr>
          </a:p>
          <a:p>
            <a:pPr marL="1085850" indent="-171450" fontAlgn="auto">
              <a:spcBef>
                <a:spcPts val="400"/>
              </a:spcBef>
              <a:spcAft>
                <a:spcPts val="0"/>
              </a:spcAft>
              <a:buClr>
                <a:schemeClr val="accent3"/>
              </a:buClr>
              <a:buFont typeface="Arial" panose="020B0604020202020204" pitchFamily="34" charset="0"/>
              <a:buChar char="•"/>
              <a:defRPr/>
            </a:pPr>
            <a:endParaRPr sz="800" kern="0" dirty="0">
              <a:solidFill>
                <a:schemeClr val="dk1"/>
              </a:solidFill>
              <a:latin typeface="Calibri"/>
              <a:ea typeface="Calibri"/>
              <a:cs typeface="Calibri"/>
              <a:sym typeface="Calibri"/>
            </a:endParaRPr>
          </a:p>
          <a:p>
            <a:pPr marL="952500" lvl="1" indent="-457200" fontAlgn="auto">
              <a:spcBef>
                <a:spcPts val="400"/>
              </a:spcBef>
              <a:spcAft>
                <a:spcPts val="0"/>
              </a:spcAft>
              <a:buClr>
                <a:schemeClr val="accent3"/>
              </a:buClr>
              <a:buSzPts val="3000"/>
              <a:buFont typeface="Arial" panose="020B0604020202020204" pitchFamily="34" charset="0"/>
              <a:buChar char="•"/>
              <a:defRPr/>
            </a:pPr>
            <a:r>
              <a:rPr lang="fr-CA" sz="3000" kern="0" dirty="0">
                <a:solidFill>
                  <a:schemeClr val="dk1"/>
                </a:solidFill>
                <a:latin typeface="Calibri"/>
                <a:ea typeface="Calibri"/>
                <a:cs typeface="Calibri"/>
                <a:sym typeface="Calibri"/>
              </a:rPr>
              <a:t>Exigences de l’article 21 du règlement sur la certification des résidences privées pour aînés</a:t>
            </a:r>
            <a:endParaRPr sz="3000" kern="0" dirty="0">
              <a:solidFill>
                <a:schemeClr val="dk1"/>
              </a:solidFill>
              <a:latin typeface="Calibri"/>
              <a:ea typeface="Calibri"/>
              <a:cs typeface="Calibri"/>
              <a:sym typeface="Calibri"/>
            </a:endParaRPr>
          </a:p>
          <a:p>
            <a:pPr marL="457200" fontAlgn="auto">
              <a:spcBef>
                <a:spcPts val="0"/>
              </a:spcBef>
              <a:spcAft>
                <a:spcPts val="0"/>
              </a:spcAft>
              <a:buClr>
                <a:srgbClr val="000000"/>
              </a:buClr>
              <a:buFont typeface="Arial"/>
              <a:buNone/>
              <a:defRPr/>
            </a:pPr>
            <a:endParaRPr sz="2400" kern="0" dirty="0">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Thème Office">
  <a:themeElements>
    <a:clrScheme name="Personnalisé 10">
      <a:dk1>
        <a:srgbClr val="2D2E83"/>
      </a:dk1>
      <a:lt1>
        <a:srgbClr val="FFFFFF"/>
      </a:lt1>
      <a:dk2>
        <a:srgbClr val="38A7DE"/>
      </a:dk2>
      <a:lt2>
        <a:srgbClr val="BDE3F2"/>
      </a:lt2>
      <a:accent1>
        <a:srgbClr val="005DA1"/>
      </a:accent1>
      <a:accent2>
        <a:srgbClr val="3B85C4"/>
      </a:accent2>
      <a:accent3>
        <a:srgbClr val="4DC0DF"/>
      </a:accent3>
      <a:accent4>
        <a:srgbClr val="2FB7C2"/>
      </a:accent4>
      <a:accent5>
        <a:srgbClr val="2FB7C2"/>
      </a:accent5>
      <a:accent6>
        <a:srgbClr val="F7F109"/>
      </a:accent6>
      <a:hlink>
        <a:srgbClr val="0000FF"/>
      </a:hlink>
      <a:folHlink>
        <a:srgbClr val="00206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C65361782E7464AB5612D4E2AA9DDA7" ma:contentTypeVersion="12" ma:contentTypeDescription="Create a new document." ma:contentTypeScope="" ma:versionID="afa284b51fc7b52c15b78ceba0992f82">
  <xsd:schema xmlns:xsd="http://www.w3.org/2001/XMLSchema" xmlns:xs="http://www.w3.org/2001/XMLSchema" xmlns:p="http://schemas.microsoft.com/office/2006/metadata/properties" xmlns:ns3="8e5185f6-8237-40bf-95cc-ec451a98ec47" xmlns:ns4="d47394f5-da0f-4672-b445-acaa05ce2210" targetNamespace="http://schemas.microsoft.com/office/2006/metadata/properties" ma:root="true" ma:fieldsID="ec809eb3c05f39b47d65f0dc3f337f0f" ns3:_="" ns4:_="">
    <xsd:import namespace="8e5185f6-8237-40bf-95cc-ec451a98ec47"/>
    <xsd:import namespace="d47394f5-da0f-4672-b445-acaa05ce221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LengthInSecond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5185f6-8237-40bf-95cc-ec451a98ec4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47394f5-da0f-4672-b445-acaa05ce221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6DC96A5-4552-4194-BE59-6D555ECC1B46}">
  <ds:schemaRefs>
    <ds:schemaRef ds:uri="http://schemas.microsoft.com/office/2006/documentManagement/types"/>
    <ds:schemaRef ds:uri="http://purl.org/dc/terms/"/>
    <ds:schemaRef ds:uri="8e5185f6-8237-40bf-95cc-ec451a98ec47"/>
    <ds:schemaRef ds:uri="http://www.w3.org/XML/1998/namespace"/>
    <ds:schemaRef ds:uri="http://purl.org/dc/elements/1.1/"/>
    <ds:schemaRef ds:uri="http://schemas.microsoft.com/office/2006/metadata/properties"/>
    <ds:schemaRef ds:uri="http://purl.org/dc/dcmitype/"/>
    <ds:schemaRef ds:uri="http://schemas.microsoft.com/office/infopath/2007/PartnerControls"/>
    <ds:schemaRef ds:uri="http://schemas.openxmlformats.org/package/2006/metadata/core-properties"/>
    <ds:schemaRef ds:uri="d47394f5-da0f-4672-b445-acaa05ce2210"/>
  </ds:schemaRefs>
</ds:datastoreItem>
</file>

<file path=customXml/itemProps2.xml><?xml version="1.0" encoding="utf-8"?>
<ds:datastoreItem xmlns:ds="http://schemas.openxmlformats.org/officeDocument/2006/customXml" ds:itemID="{23461107-2538-48F1-9EDD-3EB70917D8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5185f6-8237-40bf-95cc-ec451a98ec47"/>
    <ds:schemaRef ds:uri="d47394f5-da0f-4672-b445-acaa05ce22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2D0FC8C-E0BE-4AE9-B939-6055CFBAF7A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3049</TotalTime>
  <Words>3349</Words>
  <Application>Microsoft Office PowerPoint</Application>
  <PresentationFormat>Grand écran</PresentationFormat>
  <Paragraphs>505</Paragraphs>
  <Slides>55</Slides>
  <Notes>55</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55</vt:i4>
      </vt:variant>
    </vt:vector>
  </HeadingPairs>
  <TitlesOfParts>
    <vt:vector size="65" baseType="lpstr">
      <vt:lpstr>Calibri</vt:lpstr>
      <vt:lpstr>Corben</vt:lpstr>
      <vt:lpstr>Arial</vt:lpstr>
      <vt:lpstr>Wingdings</vt:lpstr>
      <vt:lpstr>Arial Narrow</vt:lpstr>
      <vt:lpstr>Helvetica Neue</vt:lpstr>
      <vt:lpstr>Courier New</vt:lpstr>
      <vt:lpstr>Verdana</vt:lpstr>
      <vt:lpstr>Noto Sans Symbols</vt:lpstr>
      <vt:lpstr>Thème Office</vt:lpstr>
      <vt:lpstr> Guide sur la sécurité incendie  Résidences accueillant des personnes présentant  des limitations à l’évacuation</vt:lpstr>
      <vt:lpstr>Voxvote : 6 questions</vt:lpstr>
      <vt:lpstr>Présentation PowerPoint</vt:lpstr>
      <vt:lpstr>Guide sur la sécurité incendie dans les résidences accueillant des personnes présentant des limitations à l’évacuation</vt:lpstr>
      <vt:lpstr>Déploiement du Guide </vt:lpstr>
      <vt:lpstr>Déploiement du Guide (suite)</vt:lpstr>
      <vt:lpstr>Présentation PowerPoint</vt:lpstr>
      <vt:lpstr>Partenariat SSI - Ressource</vt:lpstr>
      <vt:lpstr>Partenariat SSI - Ressource</vt:lpstr>
      <vt:lpstr>Partenariat SSI - Ressource</vt:lpstr>
      <vt:lpstr>Question 1</vt:lpstr>
      <vt:lpstr>Partenariat SSI - Ressource</vt:lpstr>
      <vt:lpstr>Partenariat SSI - Établissement (CISSS/CIUSSS)</vt:lpstr>
      <vt:lpstr>Les types d’exercices d’incendie Exercice de table</vt:lpstr>
      <vt:lpstr>Présentation PowerPoint</vt:lpstr>
      <vt:lpstr>Présentation PowerPoint</vt:lpstr>
      <vt:lpstr>Question 2</vt:lpstr>
      <vt:lpstr>Fiche 6: Information sur le bâtiment et les équipements de protection incendie</vt:lpstr>
      <vt:lpstr>Fiche 10A Bâtiment de type résidentiel </vt:lpstr>
      <vt:lpstr>Les délais d’évacuation </vt:lpstr>
      <vt:lpstr>Fiche 10B  Bâtiment combustible non giclé </vt:lpstr>
      <vt:lpstr>Question 3</vt:lpstr>
      <vt:lpstr>Les lieux sécuritaires </vt:lpstr>
      <vt:lpstr>Fiche 10C Bâtiment combustible giclé </vt:lpstr>
      <vt:lpstr>L’évacuation partielle </vt:lpstr>
      <vt:lpstr>Question 4</vt:lpstr>
      <vt:lpstr>Fiche 10D Bâtiment incombustible non giclé </vt:lpstr>
      <vt:lpstr>Fiche 10E Bâtiment incombustible giclé</vt:lpstr>
      <vt:lpstr>Question 5</vt:lpstr>
      <vt:lpstr>Évacuation partielle non autorisée</vt:lpstr>
      <vt:lpstr>Cas particuliers </vt:lpstr>
      <vt:lpstr>Nouvelles stratégies</vt:lpstr>
      <vt:lpstr>Mme Hélène Rowley Hotte Duceppe</vt:lpstr>
      <vt:lpstr>RAPPORT DU CORONER</vt:lpstr>
      <vt:lpstr>RAPPORT DU CORONER</vt:lpstr>
      <vt:lpstr>Fiche 3E La réintégration </vt:lpstr>
      <vt:lpstr>GRSI: Ressource intermédiaire (RI) et de type familial (RTF)</vt:lpstr>
      <vt:lpstr>Critères de sélection des RI-RTF</vt:lpstr>
      <vt:lpstr>Présentation PowerPoint</vt:lpstr>
      <vt:lpstr>Présentation PowerPoint</vt:lpstr>
      <vt:lpstr>Présentation PowerPoint</vt:lpstr>
      <vt:lpstr>Présentation PowerPoint</vt:lpstr>
      <vt:lpstr>Question 6 </vt:lpstr>
      <vt:lpstr>Recommandations de pistes de solutions</vt:lpstr>
      <vt:lpstr>Information transmise</vt:lpstr>
      <vt:lpstr>Présentation PowerPoint</vt:lpstr>
      <vt:lpstr> Témoignage</vt:lpstr>
      <vt:lpstr> </vt:lpstr>
      <vt:lpstr>Témoignage (suite)</vt:lpstr>
      <vt:lpstr>Témoignage (suite)</vt:lpstr>
      <vt:lpstr>Bonnes pratiques </vt:lpstr>
      <vt:lpstr>Témoignage (suite)</vt:lpstr>
      <vt:lpstr>Témoignage (suite)</vt:lpstr>
      <vt:lpstr> Conclusion</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Meilleures pratiques en prévention des incendies pour la clientèle qui ont des limitations à l’évacuation</dc:title>
  <dc:creator>Sandoval, Claudia</dc:creator>
  <cp:lastModifiedBy>Kathleen Paquet (paka1273)</cp:lastModifiedBy>
  <cp:revision>27</cp:revision>
  <dcterms:created xsi:type="dcterms:W3CDTF">2019-04-02T14:08:11Z</dcterms:created>
  <dcterms:modified xsi:type="dcterms:W3CDTF">2022-06-14T00:59:54Z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0x010100DC65361782E7464AB5612D4E2AA9DDA7</vt:lpwstr>
  </property>
</Properties>
</file>