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 id="2147483669" r:id="rId6"/>
    <p:sldMasterId id="2147483671" r:id="rId7"/>
    <p:sldMasterId id="2147483715" r:id="rId8"/>
    <p:sldMasterId id="2147483717" r:id="rId9"/>
    <p:sldMasterId id="2147483747" r:id="rId10"/>
  </p:sldMasterIdLst>
  <p:notesMasterIdLst>
    <p:notesMasterId r:id="rId19"/>
  </p:notesMasterIdLst>
  <p:handoutMasterIdLst>
    <p:handoutMasterId r:id="rId20"/>
  </p:handoutMasterIdLst>
  <p:sldIdLst>
    <p:sldId id="256" r:id="rId11"/>
    <p:sldId id="278" r:id="rId12"/>
    <p:sldId id="270" r:id="rId13"/>
    <p:sldId id="271" r:id="rId14"/>
    <p:sldId id="283" r:id="rId15"/>
    <p:sldId id="266" r:id="rId16"/>
    <p:sldId id="272" r:id="rId17"/>
    <p:sldId id="267" r:id="rId18"/>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52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E7A83-9754-64E7-124F-BD1FC2D01E51}" name="Sebastien Bechard (CISSSCA DG)" initials="SD" userId="S::sebastien.bechard.cisssca@ssss.gouv.qc.ca::85e16f5a-67b4-4e29-80b2-2a028662bd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099"/>
    <a:srgbClr val="75369E"/>
    <a:srgbClr val="E55B12"/>
    <a:srgbClr val="94BC10"/>
    <a:srgbClr val="453B8B"/>
    <a:srgbClr val="004796"/>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32" autoAdjust="0"/>
  </p:normalViewPr>
  <p:slideViewPr>
    <p:cSldViewPr snapToGrid="0">
      <p:cViewPr varScale="1">
        <p:scale>
          <a:sx n="88" d="100"/>
          <a:sy n="88" d="100"/>
        </p:scale>
        <p:origin x="1306" y="62"/>
      </p:cViewPr>
      <p:guideLst>
        <p:guide orient="horz" pos="1979"/>
        <p:guide pos="52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321EADD-8BCE-45E7-ADB0-5ED443C143C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FE0836A6-5D66-4F7C-9E17-B820C2FB2BE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1BAD105-83D9-4799-B740-DFF7B225225A}" type="datetimeFigureOut">
              <a:rPr lang="fr-CA" smtClean="0"/>
              <a:t>2025-11-12</a:t>
            </a:fld>
            <a:endParaRPr lang="fr-CA"/>
          </a:p>
        </p:txBody>
      </p:sp>
      <p:sp>
        <p:nvSpPr>
          <p:cNvPr id="4" name="Espace réservé du pied de page 3">
            <a:extLst>
              <a:ext uri="{FF2B5EF4-FFF2-40B4-BE49-F238E27FC236}">
                <a16:creationId xmlns:a16="http://schemas.microsoft.com/office/drawing/2014/main" id="{73C9DA17-6E09-4FF7-9F64-BDB69DA2F27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607887C6-B5D0-4799-A6D6-D41AA92C4D2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145CBA5-444A-4273-B7F6-93C4323ABCB0}" type="slidenum">
              <a:rPr lang="fr-CA" smtClean="0"/>
              <a:t>‹N°›</a:t>
            </a:fld>
            <a:endParaRPr lang="fr-CA"/>
          </a:p>
        </p:txBody>
      </p:sp>
    </p:spTree>
    <p:extLst>
      <p:ext uri="{BB962C8B-B14F-4D97-AF65-F5344CB8AC3E}">
        <p14:creationId xmlns:p14="http://schemas.microsoft.com/office/powerpoint/2010/main" val="3303674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B0D4324-07A7-445A-8FC0-C6C46296FD08}" type="datetimeFigureOut">
              <a:t>12/11/2025</a:t>
            </a:fld>
            <a:endParaRPr lang="fr-CA"/>
          </a:p>
        </p:txBody>
      </p:sp>
      <p:sp>
        <p:nvSpPr>
          <p:cNvPr id="4" name="Espace réservé de l'image de diapositive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927CFC8-F24A-42A2-AF8A-165EB12A4608}" type="slidenum">
              <a:t>‹N°›</a:t>
            </a:fld>
            <a:endParaRPr lang="fr-CA"/>
          </a:p>
        </p:txBody>
      </p:sp>
    </p:spTree>
    <p:extLst>
      <p:ext uri="{BB962C8B-B14F-4D97-AF65-F5344CB8AC3E}">
        <p14:creationId xmlns:p14="http://schemas.microsoft.com/office/powerpoint/2010/main" val="11490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ea typeface="Calibri"/>
                <a:cs typeface="Calibri"/>
              </a:rPr>
              <a:t>Retracer</a:t>
            </a:r>
            <a:r>
              <a:rPr lang="en-US">
                <a:ea typeface="Calibri"/>
                <a:cs typeface="Calibri"/>
              </a:rPr>
              <a:t> </a:t>
            </a:r>
          </a:p>
        </p:txBody>
      </p:sp>
      <p:sp>
        <p:nvSpPr>
          <p:cNvPr id="4" name="Espace réservé du numéro de diapositive 3"/>
          <p:cNvSpPr>
            <a:spLocks noGrp="1"/>
          </p:cNvSpPr>
          <p:nvPr>
            <p:ph type="sldNum" sz="quarter" idx="5"/>
          </p:nvPr>
        </p:nvSpPr>
        <p:spPr/>
        <p:txBody>
          <a:bodyPr/>
          <a:lstStyle/>
          <a:p>
            <a:fld id="{8927CFC8-F24A-42A2-AF8A-165EB12A4608}" type="slidenum">
              <a:t>6</a:t>
            </a:fld>
            <a:endParaRPr lang="fr-CA"/>
          </a:p>
        </p:txBody>
      </p:sp>
    </p:spTree>
    <p:extLst>
      <p:ext uri="{BB962C8B-B14F-4D97-AF65-F5344CB8AC3E}">
        <p14:creationId xmlns:p14="http://schemas.microsoft.com/office/powerpoint/2010/main" val="329248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highlight>
                <a:srgbClr val="FFFF00"/>
              </a:highlight>
              <a:ea typeface="Calibri"/>
              <a:cs typeface="Calibri"/>
            </a:endParaRPr>
          </a:p>
        </p:txBody>
      </p:sp>
      <p:sp>
        <p:nvSpPr>
          <p:cNvPr id="4" name="Espace réservé du numéro de diapositive 3"/>
          <p:cNvSpPr>
            <a:spLocks noGrp="1"/>
          </p:cNvSpPr>
          <p:nvPr>
            <p:ph type="sldNum" sz="quarter" idx="5"/>
          </p:nvPr>
        </p:nvSpPr>
        <p:spPr/>
        <p:txBody>
          <a:bodyPr/>
          <a:lstStyle/>
          <a:p>
            <a:fld id="{8927CFC8-F24A-42A2-AF8A-165EB12A4608}" type="slidenum">
              <a:t>7</a:t>
            </a:fld>
            <a:endParaRPr lang="fr-CA"/>
          </a:p>
        </p:txBody>
      </p:sp>
    </p:spTree>
    <p:extLst>
      <p:ext uri="{BB962C8B-B14F-4D97-AF65-F5344CB8AC3E}">
        <p14:creationId xmlns:p14="http://schemas.microsoft.com/office/powerpoint/2010/main" val="696322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5" name="Espace réservé du texte 4"/>
          <p:cNvSpPr>
            <a:spLocks noGrp="1"/>
          </p:cNvSpPr>
          <p:nvPr>
            <p:ph type="body" sz="quarter" idx="10" hasCustomPrompt="1"/>
          </p:nvPr>
        </p:nvSpPr>
        <p:spPr>
          <a:xfrm>
            <a:off x="234944" y="332656"/>
            <a:ext cx="5489184" cy="936104"/>
          </a:xfrm>
          <a:prstGeom prst="rect">
            <a:avLst/>
          </a:prstGeom>
        </p:spPr>
        <p:txBody>
          <a:bodyPr lIns="0" tIns="0" rIns="0" bIns="0"/>
          <a:lstStyle>
            <a:lvl1pPr marL="0" indent="0" algn="r">
              <a:buNone/>
              <a:defRPr sz="3000" b="0" baseline="0">
                <a:solidFill>
                  <a:schemeClr val="bg1"/>
                </a:solidFill>
                <a:latin typeface="Arial Narrow" panose="020B0606020202030204" pitchFamily="34" charset="0"/>
              </a:defRPr>
            </a:lvl1pPr>
          </a:lstStyle>
          <a:p>
            <a:pPr lvl="0"/>
            <a:r>
              <a:rPr lang="fr-CA"/>
              <a:t>Titre de la présentation</a:t>
            </a:r>
          </a:p>
        </p:txBody>
      </p:sp>
      <p:sp>
        <p:nvSpPr>
          <p:cNvPr id="3" name="Espace réservé du texte 4"/>
          <p:cNvSpPr>
            <a:spLocks noGrp="1"/>
          </p:cNvSpPr>
          <p:nvPr>
            <p:ph type="body" sz="quarter" idx="11" hasCustomPrompt="1"/>
          </p:nvPr>
        </p:nvSpPr>
        <p:spPr>
          <a:xfrm>
            <a:off x="251520" y="1484784"/>
            <a:ext cx="5382598" cy="792088"/>
          </a:xfrm>
          <a:prstGeom prst="rect">
            <a:avLst/>
          </a:prstGeom>
        </p:spPr>
        <p:txBody>
          <a:bodyPr lIns="0" tIns="0" rIns="0" bIns="0"/>
          <a:lstStyle>
            <a:lvl1pPr marL="0" indent="0" algn="r">
              <a:buNone/>
              <a:defRPr sz="2200" b="0" baseline="0">
                <a:solidFill>
                  <a:srgbClr val="4BA099"/>
                </a:solidFill>
                <a:latin typeface="Arial Narrow" panose="020B0606020202030204" pitchFamily="34" charset="0"/>
              </a:defRPr>
            </a:lvl1pPr>
          </a:lstStyle>
          <a:p>
            <a:pPr lvl="0"/>
            <a:r>
              <a:rPr lang="fr-CA"/>
              <a:t>Présenté par </a:t>
            </a:r>
          </a:p>
        </p:txBody>
      </p:sp>
      <p:sp>
        <p:nvSpPr>
          <p:cNvPr id="4" name="Espace réservé du texte 4"/>
          <p:cNvSpPr>
            <a:spLocks noGrp="1"/>
          </p:cNvSpPr>
          <p:nvPr>
            <p:ph type="body" sz="quarter" idx="12" hasCustomPrompt="1"/>
          </p:nvPr>
        </p:nvSpPr>
        <p:spPr>
          <a:xfrm>
            <a:off x="250094" y="2420888"/>
            <a:ext cx="5276012" cy="360040"/>
          </a:xfrm>
          <a:prstGeom prst="rect">
            <a:avLst/>
          </a:prstGeom>
        </p:spPr>
        <p:txBody>
          <a:bodyPr lIns="0" tIns="0" rIns="0" bIns="0"/>
          <a:lstStyle>
            <a:lvl1pPr marL="0" indent="0" algn="r">
              <a:buNone/>
              <a:defRPr sz="2200" b="0" baseline="0">
                <a:solidFill>
                  <a:srgbClr val="4BA099"/>
                </a:solidFill>
                <a:latin typeface="Arial Narrow" panose="020B0606020202030204" pitchFamily="34" charset="0"/>
              </a:defRPr>
            </a:lvl1pPr>
          </a:lstStyle>
          <a:p>
            <a:pPr lvl="0"/>
            <a:r>
              <a:rPr lang="fr-CA"/>
              <a:t>Direction </a:t>
            </a:r>
          </a:p>
        </p:txBody>
      </p:sp>
      <p:sp>
        <p:nvSpPr>
          <p:cNvPr id="6" name="Espace réservé du texte 4"/>
          <p:cNvSpPr>
            <a:spLocks noGrp="1"/>
          </p:cNvSpPr>
          <p:nvPr>
            <p:ph type="body" sz="quarter" idx="13" hasCustomPrompt="1"/>
          </p:nvPr>
        </p:nvSpPr>
        <p:spPr>
          <a:xfrm>
            <a:off x="250094" y="3068960"/>
            <a:ext cx="5116133" cy="360040"/>
          </a:xfrm>
          <a:prstGeom prst="rect">
            <a:avLst/>
          </a:prstGeom>
        </p:spPr>
        <p:txBody>
          <a:bodyPr lIns="0" tIns="0" rIns="0" bIns="0"/>
          <a:lstStyle>
            <a:lvl1pPr marL="0" indent="0" algn="r">
              <a:buNone/>
              <a:defRPr sz="2200" b="0" baseline="0">
                <a:solidFill>
                  <a:srgbClr val="4BA099"/>
                </a:solidFill>
                <a:latin typeface="Arial Narrow" panose="020B0606020202030204" pitchFamily="34" charset="0"/>
              </a:defRPr>
            </a:lvl1pPr>
          </a:lstStyle>
          <a:p>
            <a:pPr lvl="0"/>
            <a:r>
              <a:rPr lang="fr-CA"/>
              <a:t>Date</a:t>
            </a:r>
          </a:p>
        </p:txBody>
      </p:sp>
    </p:spTree>
    <p:extLst>
      <p:ext uri="{BB962C8B-B14F-4D97-AF65-F5344CB8AC3E}">
        <p14:creationId xmlns:p14="http://schemas.microsoft.com/office/powerpoint/2010/main" val="187940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sous-titre et contenu">
    <p:spTree>
      <p:nvGrpSpPr>
        <p:cNvPr id="1" name=""/>
        <p:cNvGrpSpPr/>
        <p:nvPr/>
      </p:nvGrpSpPr>
      <p:grpSpPr>
        <a:xfrm>
          <a:off x="0" y="0"/>
          <a:ext cx="0" cy="0"/>
          <a:chOff x="0" y="0"/>
          <a:chExt cx="0" cy="0"/>
        </a:xfrm>
      </p:grpSpPr>
      <p:sp>
        <p:nvSpPr>
          <p:cNvPr id="12" name="Espace réservé du texte 11"/>
          <p:cNvSpPr>
            <a:spLocks noGrp="1"/>
          </p:cNvSpPr>
          <p:nvPr>
            <p:ph type="body" sz="quarter" idx="11" hasCustomPrompt="1"/>
          </p:nvPr>
        </p:nvSpPr>
        <p:spPr>
          <a:xfrm>
            <a:off x="323528" y="1052736"/>
            <a:ext cx="5760640"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
        <p:nvSpPr>
          <p:cNvPr id="4" name="Espace réservé du texte 11"/>
          <p:cNvSpPr>
            <a:spLocks noGrp="1"/>
          </p:cNvSpPr>
          <p:nvPr>
            <p:ph type="body" sz="quarter" idx="12" hasCustomPrompt="1"/>
          </p:nvPr>
        </p:nvSpPr>
        <p:spPr>
          <a:xfrm>
            <a:off x="323528" y="2276872"/>
            <a:ext cx="5544616"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
        <p:nvSpPr>
          <p:cNvPr id="5" name="Espace réservé du texte 11"/>
          <p:cNvSpPr>
            <a:spLocks noGrp="1"/>
          </p:cNvSpPr>
          <p:nvPr>
            <p:ph type="body" sz="quarter" idx="13" hasCustomPrompt="1"/>
          </p:nvPr>
        </p:nvSpPr>
        <p:spPr>
          <a:xfrm>
            <a:off x="323528" y="3429000"/>
            <a:ext cx="5400600"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Tree>
    <p:extLst>
      <p:ext uri="{BB962C8B-B14F-4D97-AF65-F5344CB8AC3E}">
        <p14:creationId xmlns:p14="http://schemas.microsoft.com/office/powerpoint/2010/main" val="1124717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Page sous-titre et contenu">
    <p:spTree>
      <p:nvGrpSpPr>
        <p:cNvPr id="1" name=""/>
        <p:cNvGrpSpPr/>
        <p:nvPr/>
      </p:nvGrpSpPr>
      <p:grpSpPr>
        <a:xfrm>
          <a:off x="0" y="0"/>
          <a:ext cx="0" cy="0"/>
          <a:chOff x="0" y="0"/>
          <a:chExt cx="0" cy="0"/>
        </a:xfrm>
      </p:grpSpPr>
      <p:sp>
        <p:nvSpPr>
          <p:cNvPr id="12" name="Espace réservé du texte 11"/>
          <p:cNvSpPr>
            <a:spLocks noGrp="1"/>
          </p:cNvSpPr>
          <p:nvPr>
            <p:ph type="body" sz="quarter" idx="11" hasCustomPrompt="1"/>
          </p:nvPr>
        </p:nvSpPr>
        <p:spPr>
          <a:xfrm>
            <a:off x="323528" y="1124744"/>
            <a:ext cx="5868652"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
        <p:nvSpPr>
          <p:cNvPr id="4" name="Espace réservé du texte 11"/>
          <p:cNvSpPr>
            <a:spLocks noGrp="1"/>
          </p:cNvSpPr>
          <p:nvPr>
            <p:ph type="body" sz="quarter" idx="12" hasCustomPrompt="1"/>
          </p:nvPr>
        </p:nvSpPr>
        <p:spPr>
          <a:xfrm>
            <a:off x="323528" y="2132856"/>
            <a:ext cx="5760640"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
        <p:nvSpPr>
          <p:cNvPr id="5" name="Espace réservé du texte 11"/>
          <p:cNvSpPr>
            <a:spLocks noGrp="1"/>
          </p:cNvSpPr>
          <p:nvPr>
            <p:ph type="body" sz="quarter" idx="13" hasCustomPrompt="1"/>
          </p:nvPr>
        </p:nvSpPr>
        <p:spPr>
          <a:xfrm>
            <a:off x="323528" y="3140968"/>
            <a:ext cx="5652628"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
        <p:nvSpPr>
          <p:cNvPr id="6" name="Espace réservé du texte 11"/>
          <p:cNvSpPr>
            <a:spLocks noGrp="1"/>
          </p:cNvSpPr>
          <p:nvPr>
            <p:ph type="body" sz="quarter" idx="14" hasCustomPrompt="1"/>
          </p:nvPr>
        </p:nvSpPr>
        <p:spPr>
          <a:xfrm>
            <a:off x="323528" y="4077072"/>
            <a:ext cx="5544616" cy="504056"/>
          </a:xfrm>
          <a:prstGeom prst="rect">
            <a:avLst/>
          </a:prstGeom>
        </p:spPr>
        <p:txBody>
          <a:bodyPr lIns="0" tIns="0" rIns="0" bIns="0"/>
          <a:lstStyle>
            <a:lvl1pPr marL="0" indent="0" algn="r">
              <a:buNone/>
              <a:defRPr sz="2800" baseline="0">
                <a:latin typeface="Arial Narrow" panose="020B0606020202030204" pitchFamily="34" charset="0"/>
              </a:defRPr>
            </a:lvl1pPr>
            <a:lvl2pPr marL="685783" indent="-228594">
              <a:buClr>
                <a:schemeClr val="accent1">
                  <a:lumMod val="50000"/>
                </a:schemeClr>
              </a:buClr>
              <a:buFont typeface="Wingdings" panose="05000000000000000000" pitchFamily="2" charset="2"/>
              <a:buChar char="§"/>
              <a:defRPr/>
            </a:lvl2pPr>
            <a:lvl3pPr>
              <a:buClr>
                <a:schemeClr val="accent1">
                  <a:lumMod val="50000"/>
                </a:schemeClr>
              </a:buClr>
              <a:defRPr/>
            </a:lvl3pPr>
          </a:lstStyle>
          <a:p>
            <a:pPr lvl="0"/>
            <a:r>
              <a:rPr lang="fr-CA"/>
              <a:t>Titre de la section</a:t>
            </a:r>
          </a:p>
        </p:txBody>
      </p:sp>
    </p:spTree>
    <p:extLst>
      <p:ext uri="{BB962C8B-B14F-4D97-AF65-F5344CB8AC3E}">
        <p14:creationId xmlns:p14="http://schemas.microsoft.com/office/powerpoint/2010/main" val="122343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section">
    <p:spTree>
      <p:nvGrpSpPr>
        <p:cNvPr id="1" name=""/>
        <p:cNvGrpSpPr/>
        <p:nvPr/>
      </p:nvGrpSpPr>
      <p:grpSpPr>
        <a:xfrm>
          <a:off x="0" y="0"/>
          <a:ext cx="0" cy="0"/>
          <a:chOff x="0" y="0"/>
          <a:chExt cx="0" cy="0"/>
        </a:xfrm>
      </p:grpSpPr>
      <p:sp>
        <p:nvSpPr>
          <p:cNvPr id="7" name="Espace réservé du texte 5"/>
          <p:cNvSpPr>
            <a:spLocks noGrp="1"/>
          </p:cNvSpPr>
          <p:nvPr>
            <p:ph type="body" sz="quarter" idx="10" hasCustomPrompt="1"/>
          </p:nvPr>
        </p:nvSpPr>
        <p:spPr>
          <a:xfrm>
            <a:off x="197514" y="189458"/>
            <a:ext cx="7128792" cy="503238"/>
          </a:xfrm>
          <a:prstGeom prst="rect">
            <a:avLst/>
          </a:prstGeom>
        </p:spPr>
        <p:txBody>
          <a:bodyPr/>
          <a:lstStyle>
            <a:lvl1pPr marL="0" indent="0" algn="r">
              <a:buNone/>
              <a:defRPr sz="2800" b="1">
                <a:latin typeface="Arial Narrow" panose="020B0606020202030204" pitchFamily="34" charset="0"/>
              </a:defRPr>
            </a:lvl1pPr>
          </a:lstStyle>
          <a:p>
            <a:pPr lvl="0"/>
            <a:r>
              <a:rPr lang="fr-FR"/>
              <a:t>Titre de la section</a:t>
            </a:r>
          </a:p>
        </p:txBody>
      </p:sp>
      <p:sp>
        <p:nvSpPr>
          <p:cNvPr id="5" name="Espace réservé du texte 7">
            <a:extLst>
              <a:ext uri="{FF2B5EF4-FFF2-40B4-BE49-F238E27FC236}">
                <a16:creationId xmlns:a16="http://schemas.microsoft.com/office/drawing/2014/main" id="{211F5A14-85F7-4A76-9206-B5D578DC0422}"/>
              </a:ext>
            </a:extLst>
          </p:cNvPr>
          <p:cNvSpPr>
            <a:spLocks noGrp="1"/>
          </p:cNvSpPr>
          <p:nvPr>
            <p:ph type="body" sz="quarter" idx="11"/>
          </p:nvPr>
        </p:nvSpPr>
        <p:spPr>
          <a:xfrm>
            <a:off x="197514" y="1124744"/>
            <a:ext cx="8695661" cy="4464844"/>
          </a:xfrm>
          <a:prstGeom prst="rect">
            <a:avLst/>
          </a:prstGeom>
        </p:spPr>
        <p:txBody>
          <a:bodyPr/>
          <a:lstStyle>
            <a:lvl1pPr>
              <a:defRPr sz="2600" baseline="0">
                <a:latin typeface="Arial Narrow" panose="020B0606020202030204" pitchFamily="34" charset="0"/>
              </a:defRPr>
            </a:lvl1pPr>
            <a:lvl2pPr>
              <a:defRPr sz="2600" baseline="0">
                <a:latin typeface="Arial Narrow" panose="020B0606020202030204" pitchFamily="34" charset="0"/>
              </a:defRPr>
            </a:lvl2pPr>
            <a:lvl3pPr>
              <a:defRPr baseline="0">
                <a:latin typeface="Arial Narrow" panose="020B0606020202030204" pitchFamily="34" charset="0"/>
              </a:defRPr>
            </a:lvl3pPr>
            <a:lvl4pPr>
              <a:defRPr baseline="0">
                <a:latin typeface="Arial Narrow" panose="020B0606020202030204" pitchFamily="34" charset="0"/>
              </a:defRPr>
            </a:lvl4pPr>
            <a:lvl5pPr>
              <a:defRPr baseline="0">
                <a:latin typeface="Arial Narrow" panose="020B0606020202030204" pitchFamily="34" charset="0"/>
              </a:defRPr>
            </a:lvl5pPr>
          </a:lstStyle>
          <a:p>
            <a:pPr lvl="0"/>
            <a:r>
              <a:rPr lang="fr-CA"/>
              <a:t>Cliquez pour modifier les styles du texte du masque</a:t>
            </a:r>
          </a:p>
          <a:p>
            <a:pPr lvl="1"/>
            <a:r>
              <a:rPr lang="fr-CA"/>
              <a:t>Deuxième niveau</a:t>
            </a:r>
          </a:p>
        </p:txBody>
      </p:sp>
    </p:spTree>
    <p:extLst>
      <p:ext uri="{BB962C8B-B14F-4D97-AF65-F5344CB8AC3E}">
        <p14:creationId xmlns:p14="http://schemas.microsoft.com/office/powerpoint/2010/main" val="276446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e section">
    <p:spTree>
      <p:nvGrpSpPr>
        <p:cNvPr id="1" name=""/>
        <p:cNvGrpSpPr/>
        <p:nvPr/>
      </p:nvGrpSpPr>
      <p:grpSpPr>
        <a:xfrm>
          <a:off x="0" y="0"/>
          <a:ext cx="0" cy="0"/>
          <a:chOff x="0" y="0"/>
          <a:chExt cx="0" cy="0"/>
        </a:xfrm>
      </p:grpSpPr>
      <p:sp>
        <p:nvSpPr>
          <p:cNvPr id="7" name="Espace réservé du texte 5"/>
          <p:cNvSpPr>
            <a:spLocks noGrp="1"/>
          </p:cNvSpPr>
          <p:nvPr>
            <p:ph type="body" sz="quarter" idx="10" hasCustomPrompt="1"/>
          </p:nvPr>
        </p:nvSpPr>
        <p:spPr>
          <a:xfrm>
            <a:off x="197514" y="189458"/>
            <a:ext cx="7128792" cy="503238"/>
          </a:xfrm>
          <a:prstGeom prst="rect">
            <a:avLst/>
          </a:prstGeom>
        </p:spPr>
        <p:txBody>
          <a:bodyPr/>
          <a:lstStyle>
            <a:lvl1pPr marL="0" indent="0" algn="r">
              <a:buNone/>
              <a:defRPr sz="2800" b="1">
                <a:latin typeface="Arial Narrow" panose="020B0606020202030204" pitchFamily="34" charset="0"/>
              </a:defRPr>
            </a:lvl1pPr>
          </a:lstStyle>
          <a:p>
            <a:pPr lvl="0"/>
            <a:r>
              <a:rPr lang="fr-FR"/>
              <a:t>Titre de la section</a:t>
            </a:r>
          </a:p>
        </p:txBody>
      </p:sp>
      <p:sp>
        <p:nvSpPr>
          <p:cNvPr id="5" name="Espace réservé du texte 7">
            <a:extLst>
              <a:ext uri="{FF2B5EF4-FFF2-40B4-BE49-F238E27FC236}">
                <a16:creationId xmlns:a16="http://schemas.microsoft.com/office/drawing/2014/main" id="{935BA3DA-E83A-45A2-8A2B-D58449F59B2C}"/>
              </a:ext>
            </a:extLst>
          </p:cNvPr>
          <p:cNvSpPr>
            <a:spLocks noGrp="1"/>
          </p:cNvSpPr>
          <p:nvPr>
            <p:ph type="body" sz="quarter" idx="11"/>
          </p:nvPr>
        </p:nvSpPr>
        <p:spPr>
          <a:xfrm>
            <a:off x="197514" y="1124744"/>
            <a:ext cx="8695661" cy="4464844"/>
          </a:xfrm>
          <a:prstGeom prst="rect">
            <a:avLst/>
          </a:prstGeom>
        </p:spPr>
        <p:txBody>
          <a:bodyPr/>
          <a:lstStyle>
            <a:lvl1pPr>
              <a:defRPr sz="2600" baseline="0">
                <a:latin typeface="Arial Narrow" panose="020B0606020202030204" pitchFamily="34" charset="0"/>
              </a:defRPr>
            </a:lvl1pPr>
            <a:lvl2pPr>
              <a:defRPr sz="2600" baseline="0">
                <a:latin typeface="Arial Narrow" panose="020B0606020202030204" pitchFamily="34" charset="0"/>
              </a:defRPr>
            </a:lvl2pPr>
            <a:lvl3pPr>
              <a:defRPr baseline="0">
                <a:latin typeface="Arial Narrow" panose="020B0606020202030204" pitchFamily="34" charset="0"/>
              </a:defRPr>
            </a:lvl3pPr>
            <a:lvl4pPr>
              <a:defRPr baseline="0">
                <a:latin typeface="Arial Narrow" panose="020B0606020202030204" pitchFamily="34" charset="0"/>
              </a:defRPr>
            </a:lvl4pPr>
            <a:lvl5pPr>
              <a:defRPr baseline="0">
                <a:latin typeface="Arial Narrow" panose="020B0606020202030204" pitchFamily="34" charset="0"/>
              </a:defRPr>
            </a:lvl5pPr>
          </a:lstStyle>
          <a:p>
            <a:pPr lvl="0"/>
            <a:r>
              <a:rPr lang="fr-CA"/>
              <a:t>Cliquez pour modifier les styles du texte du masque</a:t>
            </a:r>
          </a:p>
          <a:p>
            <a:pPr lvl="1"/>
            <a:r>
              <a:rPr lang="fr-CA"/>
              <a:t>Deuxième niveau</a:t>
            </a:r>
          </a:p>
        </p:txBody>
      </p:sp>
    </p:spTree>
    <p:extLst>
      <p:ext uri="{BB962C8B-B14F-4D97-AF65-F5344CB8AC3E}">
        <p14:creationId xmlns:p14="http://schemas.microsoft.com/office/powerpoint/2010/main" val="200322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e section">
    <p:spTree>
      <p:nvGrpSpPr>
        <p:cNvPr id="1" name=""/>
        <p:cNvGrpSpPr/>
        <p:nvPr/>
      </p:nvGrpSpPr>
      <p:grpSpPr>
        <a:xfrm>
          <a:off x="0" y="0"/>
          <a:ext cx="0" cy="0"/>
          <a:chOff x="0" y="0"/>
          <a:chExt cx="0" cy="0"/>
        </a:xfrm>
      </p:grpSpPr>
      <p:sp>
        <p:nvSpPr>
          <p:cNvPr id="4" name="Espace réservé du texte 5"/>
          <p:cNvSpPr>
            <a:spLocks noGrp="1"/>
          </p:cNvSpPr>
          <p:nvPr>
            <p:ph type="body" sz="quarter" idx="10" hasCustomPrompt="1"/>
          </p:nvPr>
        </p:nvSpPr>
        <p:spPr>
          <a:xfrm>
            <a:off x="197514" y="189458"/>
            <a:ext cx="7128792" cy="503238"/>
          </a:xfrm>
          <a:prstGeom prst="rect">
            <a:avLst/>
          </a:prstGeom>
        </p:spPr>
        <p:txBody>
          <a:bodyPr/>
          <a:lstStyle>
            <a:lvl1pPr marL="0" indent="0" algn="r">
              <a:buNone/>
              <a:defRPr sz="2800" b="1">
                <a:latin typeface="Arial Narrow" panose="020B0606020202030204" pitchFamily="34" charset="0"/>
              </a:defRPr>
            </a:lvl1pPr>
          </a:lstStyle>
          <a:p>
            <a:pPr lvl="0"/>
            <a:r>
              <a:rPr lang="fr-FR"/>
              <a:t>Titre de la section</a:t>
            </a:r>
          </a:p>
        </p:txBody>
      </p:sp>
      <p:sp>
        <p:nvSpPr>
          <p:cNvPr id="5" name="Espace réservé du texte 7">
            <a:extLst>
              <a:ext uri="{FF2B5EF4-FFF2-40B4-BE49-F238E27FC236}">
                <a16:creationId xmlns:a16="http://schemas.microsoft.com/office/drawing/2014/main" id="{89275E8D-215D-430A-850A-CBE21DA23BDE}"/>
              </a:ext>
            </a:extLst>
          </p:cNvPr>
          <p:cNvSpPr>
            <a:spLocks noGrp="1"/>
          </p:cNvSpPr>
          <p:nvPr>
            <p:ph type="body" sz="quarter" idx="11"/>
          </p:nvPr>
        </p:nvSpPr>
        <p:spPr>
          <a:xfrm>
            <a:off x="197514" y="1124744"/>
            <a:ext cx="8695661" cy="4464844"/>
          </a:xfrm>
          <a:prstGeom prst="rect">
            <a:avLst/>
          </a:prstGeom>
        </p:spPr>
        <p:txBody>
          <a:bodyPr/>
          <a:lstStyle>
            <a:lvl1pPr>
              <a:defRPr sz="2600" baseline="0">
                <a:latin typeface="Arial Narrow" panose="020B0606020202030204" pitchFamily="34" charset="0"/>
              </a:defRPr>
            </a:lvl1pPr>
            <a:lvl2pPr>
              <a:defRPr sz="2600" baseline="0">
                <a:latin typeface="Arial Narrow" panose="020B0606020202030204" pitchFamily="34" charset="0"/>
              </a:defRPr>
            </a:lvl2pPr>
            <a:lvl3pPr>
              <a:defRPr baseline="0">
                <a:latin typeface="Arial Narrow" panose="020B0606020202030204" pitchFamily="34" charset="0"/>
              </a:defRPr>
            </a:lvl3pPr>
            <a:lvl4pPr>
              <a:defRPr baseline="0">
                <a:latin typeface="Arial Narrow" panose="020B0606020202030204" pitchFamily="34" charset="0"/>
              </a:defRPr>
            </a:lvl4pPr>
            <a:lvl5pPr>
              <a:defRPr baseline="0">
                <a:latin typeface="Arial Narrow" panose="020B0606020202030204" pitchFamily="34" charset="0"/>
              </a:defRPr>
            </a:lvl5pPr>
          </a:lstStyle>
          <a:p>
            <a:pPr lvl="0"/>
            <a:r>
              <a:rPr lang="fr-CA"/>
              <a:t>Cliquez pour modifier les styles du texte du masque</a:t>
            </a:r>
          </a:p>
          <a:p>
            <a:pPr lvl="1"/>
            <a:r>
              <a:rPr lang="fr-CA"/>
              <a:t>Deuxième niveau</a:t>
            </a:r>
          </a:p>
        </p:txBody>
      </p:sp>
    </p:spTree>
    <p:extLst>
      <p:ext uri="{BB962C8B-B14F-4D97-AF65-F5344CB8AC3E}">
        <p14:creationId xmlns:p14="http://schemas.microsoft.com/office/powerpoint/2010/main" val="15996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de section">
    <p:spTree>
      <p:nvGrpSpPr>
        <p:cNvPr id="1" name=""/>
        <p:cNvGrpSpPr/>
        <p:nvPr/>
      </p:nvGrpSpPr>
      <p:grpSpPr>
        <a:xfrm>
          <a:off x="0" y="0"/>
          <a:ext cx="0" cy="0"/>
          <a:chOff x="0" y="0"/>
          <a:chExt cx="0" cy="0"/>
        </a:xfrm>
      </p:grpSpPr>
      <p:sp>
        <p:nvSpPr>
          <p:cNvPr id="3" name="Espace réservé du texte 5"/>
          <p:cNvSpPr>
            <a:spLocks noGrp="1"/>
          </p:cNvSpPr>
          <p:nvPr>
            <p:ph type="body" sz="quarter" idx="10" hasCustomPrompt="1"/>
          </p:nvPr>
        </p:nvSpPr>
        <p:spPr>
          <a:xfrm>
            <a:off x="197514" y="189458"/>
            <a:ext cx="7128792" cy="503238"/>
          </a:xfrm>
          <a:prstGeom prst="rect">
            <a:avLst/>
          </a:prstGeom>
        </p:spPr>
        <p:txBody>
          <a:bodyPr/>
          <a:lstStyle>
            <a:lvl1pPr marL="0" indent="0" algn="r">
              <a:buNone/>
              <a:defRPr sz="2800" b="1">
                <a:latin typeface="Arial Narrow" panose="020B0606020202030204" pitchFamily="34" charset="0"/>
              </a:defRPr>
            </a:lvl1pPr>
          </a:lstStyle>
          <a:p>
            <a:pPr lvl="0"/>
            <a:r>
              <a:rPr lang="fr-FR"/>
              <a:t>Titre de la section</a:t>
            </a:r>
          </a:p>
        </p:txBody>
      </p:sp>
      <p:sp>
        <p:nvSpPr>
          <p:cNvPr id="5" name="Espace réservé du texte 7">
            <a:extLst>
              <a:ext uri="{FF2B5EF4-FFF2-40B4-BE49-F238E27FC236}">
                <a16:creationId xmlns:a16="http://schemas.microsoft.com/office/drawing/2014/main" id="{DD6347DE-D5A5-4982-BDBC-F133C2F07278}"/>
              </a:ext>
            </a:extLst>
          </p:cNvPr>
          <p:cNvSpPr>
            <a:spLocks noGrp="1"/>
          </p:cNvSpPr>
          <p:nvPr>
            <p:ph type="body" sz="quarter" idx="11"/>
          </p:nvPr>
        </p:nvSpPr>
        <p:spPr>
          <a:xfrm>
            <a:off x="197514" y="1124744"/>
            <a:ext cx="8695661" cy="4464844"/>
          </a:xfrm>
          <a:prstGeom prst="rect">
            <a:avLst/>
          </a:prstGeom>
        </p:spPr>
        <p:txBody>
          <a:bodyPr/>
          <a:lstStyle>
            <a:lvl1pPr>
              <a:defRPr sz="2600" baseline="0">
                <a:latin typeface="Arial Narrow" panose="020B0606020202030204" pitchFamily="34" charset="0"/>
              </a:defRPr>
            </a:lvl1pPr>
            <a:lvl2pPr>
              <a:defRPr sz="2600" baseline="0">
                <a:latin typeface="Arial Narrow" panose="020B0606020202030204" pitchFamily="34" charset="0"/>
              </a:defRPr>
            </a:lvl2pPr>
            <a:lvl3pPr>
              <a:defRPr baseline="0">
                <a:latin typeface="Arial Narrow" panose="020B0606020202030204" pitchFamily="34" charset="0"/>
              </a:defRPr>
            </a:lvl3pPr>
            <a:lvl4pPr>
              <a:defRPr baseline="0">
                <a:latin typeface="Arial Narrow" panose="020B0606020202030204" pitchFamily="34" charset="0"/>
              </a:defRPr>
            </a:lvl4pPr>
            <a:lvl5pPr>
              <a:defRPr baseline="0">
                <a:latin typeface="Arial Narrow" panose="020B0606020202030204" pitchFamily="34" charset="0"/>
              </a:defRPr>
            </a:lvl5pPr>
          </a:lstStyle>
          <a:p>
            <a:pPr lvl="0"/>
            <a:r>
              <a:rPr lang="fr-CA"/>
              <a:t>Cliquez pour modifier les styles du texte du masque</a:t>
            </a:r>
          </a:p>
          <a:p>
            <a:pPr lvl="1"/>
            <a:r>
              <a:rPr lang="fr-CA"/>
              <a:t>Deuxième niveau</a:t>
            </a:r>
          </a:p>
        </p:txBody>
      </p:sp>
    </p:spTree>
    <p:extLst>
      <p:ext uri="{BB962C8B-B14F-4D97-AF65-F5344CB8AC3E}">
        <p14:creationId xmlns:p14="http://schemas.microsoft.com/office/powerpoint/2010/main" val="419336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de section">
    <p:spTree>
      <p:nvGrpSpPr>
        <p:cNvPr id="1" name=""/>
        <p:cNvGrpSpPr/>
        <p:nvPr/>
      </p:nvGrpSpPr>
      <p:grpSpPr>
        <a:xfrm>
          <a:off x="0" y="0"/>
          <a:ext cx="0" cy="0"/>
          <a:chOff x="0" y="0"/>
          <a:chExt cx="0" cy="0"/>
        </a:xfrm>
      </p:grpSpPr>
      <p:sp>
        <p:nvSpPr>
          <p:cNvPr id="6" name="Espace réservé du texte 5"/>
          <p:cNvSpPr>
            <a:spLocks noGrp="1"/>
          </p:cNvSpPr>
          <p:nvPr>
            <p:ph type="body" sz="quarter" idx="10" hasCustomPrompt="1"/>
          </p:nvPr>
        </p:nvSpPr>
        <p:spPr>
          <a:xfrm>
            <a:off x="197514" y="189458"/>
            <a:ext cx="7128792" cy="503238"/>
          </a:xfrm>
          <a:prstGeom prst="rect">
            <a:avLst/>
          </a:prstGeom>
        </p:spPr>
        <p:txBody>
          <a:bodyPr/>
          <a:lstStyle>
            <a:lvl1pPr marL="0" indent="0" algn="r">
              <a:buNone/>
              <a:defRPr sz="2800" b="1" baseline="0">
                <a:latin typeface="Arial Narrow" panose="020B0606020202030204" pitchFamily="34" charset="0"/>
              </a:defRPr>
            </a:lvl1pPr>
          </a:lstStyle>
          <a:p>
            <a:pPr lvl="0"/>
            <a:r>
              <a:rPr lang="fr-FR"/>
              <a:t>Titre de la diapositive sans numéro</a:t>
            </a:r>
          </a:p>
        </p:txBody>
      </p:sp>
      <p:sp>
        <p:nvSpPr>
          <p:cNvPr id="4" name="Espace réservé du texte 7">
            <a:extLst>
              <a:ext uri="{FF2B5EF4-FFF2-40B4-BE49-F238E27FC236}">
                <a16:creationId xmlns:a16="http://schemas.microsoft.com/office/drawing/2014/main" id="{9D142470-9230-4C69-BF68-4C8A9C17C9D7}"/>
              </a:ext>
            </a:extLst>
          </p:cNvPr>
          <p:cNvSpPr>
            <a:spLocks noGrp="1"/>
          </p:cNvSpPr>
          <p:nvPr>
            <p:ph type="body" sz="quarter" idx="11"/>
          </p:nvPr>
        </p:nvSpPr>
        <p:spPr>
          <a:xfrm>
            <a:off x="197514" y="1124744"/>
            <a:ext cx="8695661" cy="4464844"/>
          </a:xfrm>
          <a:prstGeom prst="rect">
            <a:avLst/>
          </a:prstGeom>
        </p:spPr>
        <p:txBody>
          <a:bodyPr/>
          <a:lstStyle>
            <a:lvl1pPr>
              <a:defRPr sz="2600" baseline="0">
                <a:latin typeface="Arial Narrow" panose="020B0606020202030204" pitchFamily="34" charset="0"/>
              </a:defRPr>
            </a:lvl1pPr>
            <a:lvl2pPr>
              <a:defRPr sz="2600" baseline="0">
                <a:latin typeface="Arial Narrow" panose="020B0606020202030204" pitchFamily="34" charset="0"/>
              </a:defRPr>
            </a:lvl2pPr>
            <a:lvl3pPr>
              <a:defRPr baseline="0">
                <a:latin typeface="Arial Narrow" panose="020B0606020202030204" pitchFamily="34" charset="0"/>
              </a:defRPr>
            </a:lvl3pPr>
            <a:lvl4pPr>
              <a:defRPr baseline="0">
                <a:latin typeface="Arial Narrow" panose="020B0606020202030204" pitchFamily="34" charset="0"/>
              </a:defRPr>
            </a:lvl4pPr>
            <a:lvl5pPr>
              <a:defRPr baseline="0">
                <a:latin typeface="Arial Narrow" panose="020B0606020202030204" pitchFamily="34" charset="0"/>
              </a:defRPr>
            </a:lvl5pPr>
          </a:lstStyle>
          <a:p>
            <a:pPr lvl="0"/>
            <a:r>
              <a:rPr lang="fr-CA"/>
              <a:t>Cliquez pour modifier les styles du texte du masque</a:t>
            </a:r>
          </a:p>
          <a:p>
            <a:pPr lvl="1"/>
            <a:r>
              <a:rPr lang="fr-CA"/>
              <a:t>Deuxième niveau</a:t>
            </a:r>
          </a:p>
        </p:txBody>
      </p:sp>
    </p:spTree>
    <p:extLst>
      <p:ext uri="{BB962C8B-B14F-4D97-AF65-F5344CB8AC3E}">
        <p14:creationId xmlns:p14="http://schemas.microsoft.com/office/powerpoint/2010/main" val="1290229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0" y="0"/>
            <a:ext cx="9135879" cy="6857999"/>
          </a:xfrm>
          <a:prstGeom prst="rect">
            <a:avLst/>
          </a:prstGeom>
        </p:spPr>
      </p:pic>
    </p:spTree>
    <p:extLst>
      <p:ext uri="{BB962C8B-B14F-4D97-AF65-F5344CB8AC3E}">
        <p14:creationId xmlns:p14="http://schemas.microsoft.com/office/powerpoint/2010/main" val="201355941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63" y="0"/>
            <a:ext cx="9137653" cy="6859331"/>
          </a:xfrm>
          <a:prstGeom prst="rect">
            <a:avLst/>
          </a:prstGeom>
        </p:spPr>
      </p:pic>
    </p:spTree>
    <p:extLst>
      <p:ext uri="{BB962C8B-B14F-4D97-AF65-F5344CB8AC3E}">
        <p14:creationId xmlns:p14="http://schemas.microsoft.com/office/powerpoint/2010/main" val="1138096005"/>
      </p:ext>
    </p:extLst>
  </p:cSld>
  <p:clrMap bg1="lt1" tx1="dk1" bg2="lt2" tx2="dk2" accent1="accent1" accent2="accent2" accent3="accent3" accent4="accent4" accent5="accent5" accent6="accent6" hlink="hlink" folHlink="folHlink"/>
  <p:sldLayoutIdLst>
    <p:sldLayoutId id="2147483658" r:id="rId1"/>
    <p:sldLayoutId id="2147483751"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3" y="0"/>
            <a:ext cx="9137653" cy="6859331"/>
          </a:xfrm>
          <a:prstGeom prst="rect">
            <a:avLst/>
          </a:prstGeom>
        </p:spPr>
      </p:pic>
    </p:spTree>
    <p:extLst>
      <p:ext uri="{BB962C8B-B14F-4D97-AF65-F5344CB8AC3E}">
        <p14:creationId xmlns:p14="http://schemas.microsoft.com/office/powerpoint/2010/main" val="3206252386"/>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8" y="571"/>
            <a:ext cx="9142221" cy="6858189"/>
          </a:xfrm>
          <a:prstGeom prst="rect">
            <a:avLst/>
          </a:prstGeom>
        </p:spPr>
      </p:pic>
    </p:spTree>
    <p:extLst>
      <p:ext uri="{BB962C8B-B14F-4D97-AF65-F5344CB8AC3E}">
        <p14:creationId xmlns:p14="http://schemas.microsoft.com/office/powerpoint/2010/main" val="1664231753"/>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6" y="0"/>
            <a:ext cx="9137644" cy="6859324"/>
          </a:xfrm>
          <a:prstGeom prst="rect">
            <a:avLst/>
          </a:prstGeom>
        </p:spPr>
      </p:pic>
    </p:spTree>
    <p:extLst>
      <p:ext uri="{BB962C8B-B14F-4D97-AF65-F5344CB8AC3E}">
        <p14:creationId xmlns:p14="http://schemas.microsoft.com/office/powerpoint/2010/main" val="369485372"/>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2" y="571"/>
            <a:ext cx="9142212" cy="6858182"/>
          </a:xfrm>
          <a:prstGeom prst="rect">
            <a:avLst/>
          </a:prstGeom>
        </p:spPr>
      </p:pic>
    </p:spTree>
    <p:extLst>
      <p:ext uri="{BB962C8B-B14F-4D97-AF65-F5344CB8AC3E}">
        <p14:creationId xmlns:p14="http://schemas.microsoft.com/office/powerpoint/2010/main" val="611053532"/>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0" y="3"/>
            <a:ext cx="9137633" cy="6859316"/>
          </a:xfrm>
          <a:prstGeom prst="rect">
            <a:avLst/>
          </a:prstGeom>
        </p:spPr>
      </p:pic>
    </p:spTree>
    <p:extLst>
      <p:ext uri="{BB962C8B-B14F-4D97-AF65-F5344CB8AC3E}">
        <p14:creationId xmlns:p14="http://schemas.microsoft.com/office/powerpoint/2010/main" val="2468637736"/>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slideLayout" Target="../slideLayouts/slideLayout6.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cisssca.com/fileadmin/CISSSMP/Professionnels__M%C3%A9decins_et_partenaires/T%C3%A9l%C3%A9sant%C3%A9/PRO_2024-319_DGA-PSA_T%C3%A9l%C3%A9sant%C3%A9_2024-05-06_VF.pdf" TargetMode="External"/><Relationship Id="rId5" Type="http://schemas.openxmlformats.org/officeDocument/2006/relationships/slideLayout" Target="../slideLayouts/slideLayout7.xml"/><Relationship Id="rId4" Type="http://schemas.openxmlformats.org/officeDocument/2006/relationships/audio" Target="../media/media9.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s://www.cisssca.com/clients/CISSSCA/Professionnels__M%C3%A9decins_et_partenaires/T%C3%A9l%C3%A9sant%C3%A9/Consentement_aux_soins_virtuels__t%C3%A9l%C3%A9sant%C3%A9___CA7606_.pdf" TargetMode="External"/><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cisssca.com/cisss/droits-des-usagers/le-consentement-aux-soins-et-services" TargetMode="External"/><Relationship Id="rId5" Type="http://schemas.openxmlformats.org/officeDocument/2006/relationships/hyperlink" Target="http://cisssca.intranet.reg12.rtss.qc.ca/direction-de-la-qualite-de-lethique-de-la-performance-et-de-la-gestion-de-linformation/consentement/" TargetMode="External"/><Relationship Id="rId4" Type="http://schemas.openxmlformats.org/officeDocument/2006/relationships/hyperlink" Target="https://www.cisssca.com/extranet/medecins-partenaires-et-professionnels/telesan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251712" y="4149080"/>
            <a:ext cx="5116133" cy="360040"/>
          </a:xfrm>
        </p:spPr>
        <p:txBody>
          <a:bodyPr/>
          <a:lstStyle/>
          <a:p>
            <a:r>
              <a:rPr lang="fr-CA"/>
              <a:t>Novembre 2025</a:t>
            </a:r>
          </a:p>
        </p:txBody>
      </p:sp>
      <p:sp>
        <p:nvSpPr>
          <p:cNvPr id="7" name="Espace réservé du texte 6">
            <a:extLst>
              <a:ext uri="{FF2B5EF4-FFF2-40B4-BE49-F238E27FC236}">
                <a16:creationId xmlns:a16="http://schemas.microsoft.com/office/drawing/2014/main" id="{36528E5A-3F58-4C36-AF6F-487F703BAA63}"/>
              </a:ext>
            </a:extLst>
          </p:cNvPr>
          <p:cNvSpPr>
            <a:spLocks noGrp="1"/>
          </p:cNvSpPr>
          <p:nvPr>
            <p:ph type="body" sz="quarter" idx="11"/>
          </p:nvPr>
        </p:nvSpPr>
        <p:spPr>
          <a:xfrm>
            <a:off x="234944" y="2452923"/>
            <a:ext cx="5252266" cy="1612242"/>
          </a:xfrm>
        </p:spPr>
        <p:txBody>
          <a:bodyPr/>
          <a:lstStyle/>
          <a:p>
            <a:r>
              <a:rPr lang="fr-CA"/>
              <a:t>Présenté par </a:t>
            </a:r>
          </a:p>
          <a:p>
            <a:pPr fontAlgn="base"/>
            <a:r>
              <a:rPr lang="fr-CA"/>
              <a:t>Philippe </a:t>
            </a:r>
            <a:r>
              <a:rPr lang="fr-CA" err="1"/>
              <a:t>Dubé-Morais</a:t>
            </a:r>
            <a:r>
              <a:rPr lang="fr-CA"/>
              <a:t>, APPR, BPOI DGA-PSA</a:t>
            </a:r>
          </a:p>
          <a:p>
            <a:endParaRPr lang="fr-CA"/>
          </a:p>
        </p:txBody>
      </p:sp>
      <p:sp>
        <p:nvSpPr>
          <p:cNvPr id="6" name="Espace réservé du texte 5">
            <a:extLst>
              <a:ext uri="{FF2B5EF4-FFF2-40B4-BE49-F238E27FC236}">
                <a16:creationId xmlns:a16="http://schemas.microsoft.com/office/drawing/2014/main" id="{BE5A6207-A8F2-4C44-9F49-CFE813F8FCDA}"/>
              </a:ext>
            </a:extLst>
          </p:cNvPr>
          <p:cNvSpPr>
            <a:spLocks noGrp="1"/>
          </p:cNvSpPr>
          <p:nvPr>
            <p:ph type="body" sz="quarter" idx="10"/>
          </p:nvPr>
        </p:nvSpPr>
        <p:spPr/>
        <p:txBody>
          <a:bodyPr/>
          <a:lstStyle/>
          <a:p>
            <a:r>
              <a:rPr lang="fr-CA"/>
              <a:t>Consentement en télésanté</a:t>
            </a:r>
          </a:p>
        </p:txBody>
      </p:sp>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pic>
        <p:nvPicPr>
          <p:cNvPr id="3"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54862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40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AC19BC7-C8F6-438A-AE75-47BAE75372DB}"/>
              </a:ext>
            </a:extLst>
          </p:cNvPr>
          <p:cNvSpPr>
            <a:spLocks noGrp="1"/>
          </p:cNvSpPr>
          <p:nvPr>
            <p:ph type="body" sz="quarter" idx="11"/>
          </p:nvPr>
        </p:nvSpPr>
        <p:spPr>
          <a:xfrm>
            <a:off x="323528" y="1052736"/>
            <a:ext cx="5868652" cy="504056"/>
          </a:xfrm>
        </p:spPr>
        <p:txBody>
          <a:bodyPr/>
          <a:lstStyle/>
          <a:p>
            <a:r>
              <a:rPr lang="fr-CA"/>
              <a:t>Télésanté</a:t>
            </a:r>
          </a:p>
        </p:txBody>
      </p:sp>
      <p:sp>
        <p:nvSpPr>
          <p:cNvPr id="3" name="Espace réservé du texte 2">
            <a:extLst>
              <a:ext uri="{FF2B5EF4-FFF2-40B4-BE49-F238E27FC236}">
                <a16:creationId xmlns:a16="http://schemas.microsoft.com/office/drawing/2014/main" id="{65326E8B-4ACA-4709-B1CD-BC879BFD44FA}"/>
              </a:ext>
            </a:extLst>
          </p:cNvPr>
          <p:cNvSpPr>
            <a:spLocks noGrp="1"/>
          </p:cNvSpPr>
          <p:nvPr>
            <p:ph type="body" sz="quarter" idx="12"/>
          </p:nvPr>
        </p:nvSpPr>
        <p:spPr>
          <a:xfrm>
            <a:off x="179512" y="2204864"/>
            <a:ext cx="5760640" cy="504056"/>
          </a:xfrm>
        </p:spPr>
        <p:txBody>
          <a:bodyPr/>
          <a:lstStyle/>
          <a:p>
            <a:r>
              <a:rPr lang="fr-CA"/>
              <a:t>Consentement</a:t>
            </a:r>
          </a:p>
        </p:txBody>
      </p:sp>
      <p:sp>
        <p:nvSpPr>
          <p:cNvPr id="6" name="Espace réservé du texte 2">
            <a:extLst>
              <a:ext uri="{FF2B5EF4-FFF2-40B4-BE49-F238E27FC236}">
                <a16:creationId xmlns:a16="http://schemas.microsoft.com/office/drawing/2014/main" id="{A0C29BA4-F3DB-4F92-A404-E8265E990EFB}"/>
              </a:ext>
            </a:extLst>
          </p:cNvPr>
          <p:cNvSpPr txBox="1">
            <a:spLocks/>
          </p:cNvSpPr>
          <p:nvPr/>
        </p:nvSpPr>
        <p:spPr>
          <a:xfrm>
            <a:off x="0" y="3429127"/>
            <a:ext cx="5760640" cy="504056"/>
          </a:xfrm>
          <a:prstGeom prst="rect">
            <a:avLst/>
          </a:prstGeom>
        </p:spPr>
        <p:txBody>
          <a:bodyPr lIns="0" tIns="0" rIns="0" bIns="0"/>
          <a:lstStyle>
            <a:lvl1pPr marL="0" indent="0" algn="r" defTabSz="914377" rtl="0" eaLnBrk="1" latinLnBrk="0" hangingPunct="1">
              <a:lnSpc>
                <a:spcPct val="90000"/>
              </a:lnSpc>
              <a:spcBef>
                <a:spcPts val="1000"/>
              </a:spcBef>
              <a:buFont typeface="Arial" panose="020B0604020202020204" pitchFamily="34" charset="0"/>
              <a:buNone/>
              <a:defRPr sz="2800" kern="1200" baseline="0">
                <a:solidFill>
                  <a:schemeClr val="tx1"/>
                </a:solidFill>
                <a:latin typeface="Arial Narrow" panose="020B0606020202030204" pitchFamily="34" charset="0"/>
                <a:ea typeface="+mn-ea"/>
                <a:cs typeface="+mn-cs"/>
              </a:defRPr>
            </a:lvl1pPr>
            <a:lvl2pPr marL="685783" indent="-228594" algn="l" defTabSz="914377" rtl="0" eaLnBrk="1" latinLnBrk="0" hangingPunct="1">
              <a:lnSpc>
                <a:spcPct val="90000"/>
              </a:lnSpc>
              <a:spcBef>
                <a:spcPts val="500"/>
              </a:spcBef>
              <a:buClr>
                <a:schemeClr val="accent1">
                  <a:lumMod val="50000"/>
                </a:schemeClr>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1">
                  <a:lumMod val="50000"/>
                </a:schemeClr>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Références</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67753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098921-98F4-4311-BFE9-53A2E9D1071B}"/>
              </a:ext>
            </a:extLst>
          </p:cNvPr>
          <p:cNvSpPr>
            <a:spLocks noGrp="1"/>
          </p:cNvSpPr>
          <p:nvPr>
            <p:ph type="body" sz="quarter" idx="10"/>
          </p:nvPr>
        </p:nvSpPr>
        <p:spPr/>
        <p:txBody>
          <a:bodyPr/>
          <a:lstStyle/>
          <a:p>
            <a:r>
              <a:rPr lang="fr-CA"/>
              <a:t>La télésanté</a:t>
            </a:r>
          </a:p>
        </p:txBody>
      </p:sp>
      <p:sp>
        <p:nvSpPr>
          <p:cNvPr id="4" name="Espace réservé du texte 2">
            <a:extLst>
              <a:ext uri="{FF2B5EF4-FFF2-40B4-BE49-F238E27FC236}">
                <a16:creationId xmlns:a16="http://schemas.microsoft.com/office/drawing/2014/main" id="{65DFC42A-6EFE-4D53-BECA-29071FB99D32}"/>
              </a:ext>
            </a:extLst>
          </p:cNvPr>
          <p:cNvSpPr>
            <a:spLocks noGrp="1"/>
          </p:cNvSpPr>
          <p:nvPr>
            <p:ph type="body" sz="quarter" idx="11"/>
          </p:nvPr>
        </p:nvSpPr>
        <p:spPr>
          <a:xfrm>
            <a:off x="197514" y="1124744"/>
            <a:ext cx="8695661" cy="1512168"/>
          </a:xfrm>
        </p:spPr>
        <p:txBody>
          <a:bodyPr/>
          <a:lstStyle/>
          <a:p>
            <a:pPr marL="0" indent="0">
              <a:buNone/>
            </a:pPr>
            <a:endParaRPr lang="fr-CA" sz="2400"/>
          </a:p>
          <a:p>
            <a:endParaRPr lang="fr-CA"/>
          </a:p>
          <a:p>
            <a:pPr marL="0" indent="0">
              <a:buNone/>
            </a:pPr>
            <a:endParaRPr lang="fr-CA"/>
          </a:p>
        </p:txBody>
      </p:sp>
      <p:sp>
        <p:nvSpPr>
          <p:cNvPr id="5" name="Espace réservé du texte 2">
            <a:extLst>
              <a:ext uri="{FF2B5EF4-FFF2-40B4-BE49-F238E27FC236}">
                <a16:creationId xmlns:a16="http://schemas.microsoft.com/office/drawing/2014/main" id="{B5B05BE0-20C2-45F5-AA7F-169CA01AECEB}"/>
              </a:ext>
            </a:extLst>
          </p:cNvPr>
          <p:cNvSpPr txBox="1">
            <a:spLocks/>
          </p:cNvSpPr>
          <p:nvPr/>
        </p:nvSpPr>
        <p:spPr>
          <a:xfrm>
            <a:off x="224169" y="3465005"/>
            <a:ext cx="8695661" cy="151216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600" kern="1200" baseline="0">
                <a:solidFill>
                  <a:schemeClr val="tx1"/>
                </a:solidFill>
                <a:latin typeface="Arial Narrow" panose="020B060602020203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600" kern="1200" baseline="0">
                <a:solidFill>
                  <a:schemeClr val="tx1"/>
                </a:solidFill>
                <a:latin typeface="Arial Narrow" panose="020B060602020203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Narrow" panose="020B060602020203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Narrow" panose="020B060602020203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400"/>
          </a:p>
          <a:p>
            <a:endParaRPr lang="fr-CA"/>
          </a:p>
          <a:p>
            <a:pPr marL="0" indent="0">
              <a:buFont typeface="Arial" panose="020B0604020202020204" pitchFamily="34" charset="0"/>
              <a:buNone/>
            </a:pPr>
            <a:endParaRPr lang="fr-CA"/>
          </a:p>
        </p:txBody>
      </p:sp>
      <p:sp>
        <p:nvSpPr>
          <p:cNvPr id="3" name="ZoneTexte 2">
            <a:extLst>
              <a:ext uri="{FF2B5EF4-FFF2-40B4-BE49-F238E27FC236}">
                <a16:creationId xmlns:a16="http://schemas.microsoft.com/office/drawing/2014/main" id="{428CD290-4971-4220-BB88-5BAC57765DA9}"/>
              </a:ext>
            </a:extLst>
          </p:cNvPr>
          <p:cNvSpPr txBox="1"/>
          <p:nvPr/>
        </p:nvSpPr>
        <p:spPr>
          <a:xfrm>
            <a:off x="539552" y="5805265"/>
            <a:ext cx="7776864" cy="369332"/>
          </a:xfrm>
          <a:prstGeom prst="rect">
            <a:avLst/>
          </a:prstGeom>
          <a:noFill/>
        </p:spPr>
        <p:txBody>
          <a:bodyPr wrap="square" rtlCol="0">
            <a:spAutoFit/>
          </a:bodyPr>
          <a:lstStyle/>
          <a:p>
            <a:r>
              <a:rPr lang="fr-CA" b="1"/>
              <a:t>En résumé, la télésanté regroupe l’ensemble des activités cliniques à distance!</a:t>
            </a:r>
          </a:p>
        </p:txBody>
      </p:sp>
      <p:pic>
        <p:nvPicPr>
          <p:cNvPr id="7" name="Image 6">
            <a:extLst>
              <a:ext uri="{FF2B5EF4-FFF2-40B4-BE49-F238E27FC236}">
                <a16:creationId xmlns:a16="http://schemas.microsoft.com/office/drawing/2014/main" id="{3D4A0103-5820-45A2-A966-C033817CD41E}"/>
              </a:ext>
            </a:extLst>
          </p:cNvPr>
          <p:cNvPicPr>
            <a:picLocks noChangeAspect="1"/>
          </p:cNvPicPr>
          <p:nvPr/>
        </p:nvPicPr>
        <p:blipFill>
          <a:blip r:embed="rId6"/>
          <a:stretch>
            <a:fillRect/>
          </a:stretch>
        </p:blipFill>
        <p:spPr>
          <a:xfrm>
            <a:off x="827584" y="967833"/>
            <a:ext cx="6012668" cy="4765423"/>
          </a:xfrm>
          <a:prstGeom prst="rect">
            <a:avLst/>
          </a:prstGeom>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8"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62424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32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E41C11-DF03-444E-9075-5723F52EC0DD}"/>
              </a:ext>
            </a:extLst>
          </p:cNvPr>
          <p:cNvSpPr>
            <a:spLocks noGrp="1"/>
          </p:cNvSpPr>
          <p:nvPr>
            <p:ph type="body" sz="quarter" idx="10"/>
          </p:nvPr>
        </p:nvSpPr>
        <p:spPr>
          <a:xfrm>
            <a:off x="197514" y="85844"/>
            <a:ext cx="7128792" cy="503238"/>
          </a:xfrm>
        </p:spPr>
        <p:txBody>
          <a:bodyPr/>
          <a:lstStyle/>
          <a:p>
            <a:r>
              <a:rPr lang="fr-CA"/>
              <a:t>Consentement - Précisions</a:t>
            </a:r>
          </a:p>
        </p:txBody>
      </p:sp>
      <p:sp>
        <p:nvSpPr>
          <p:cNvPr id="4" name="Espace réservé du texte 2">
            <a:extLst>
              <a:ext uri="{FF2B5EF4-FFF2-40B4-BE49-F238E27FC236}">
                <a16:creationId xmlns:a16="http://schemas.microsoft.com/office/drawing/2014/main" id="{7AF05FAC-7F35-4987-ADE3-5112512DFD2B}"/>
              </a:ext>
            </a:extLst>
          </p:cNvPr>
          <p:cNvSpPr>
            <a:spLocks noGrp="1"/>
          </p:cNvSpPr>
          <p:nvPr>
            <p:ph type="body" sz="quarter" idx="11"/>
          </p:nvPr>
        </p:nvSpPr>
        <p:spPr>
          <a:xfrm>
            <a:off x="197514" y="1124744"/>
            <a:ext cx="8695661" cy="4464844"/>
          </a:xfrm>
        </p:spPr>
        <p:txBody>
          <a:bodyPr/>
          <a:lstStyle/>
          <a:p>
            <a:pPr lvl="1"/>
            <a:endParaRPr lang="fr-CA" sz="2400"/>
          </a:p>
          <a:p>
            <a:pPr marL="457189" lvl="1" indent="0">
              <a:buNone/>
            </a:pPr>
            <a:endParaRPr lang="fr-CA" sz="2400"/>
          </a:p>
        </p:txBody>
      </p:sp>
      <p:sp>
        <p:nvSpPr>
          <p:cNvPr id="13" name="ZoneTexte 12">
            <a:extLst>
              <a:ext uri="{FF2B5EF4-FFF2-40B4-BE49-F238E27FC236}">
                <a16:creationId xmlns:a16="http://schemas.microsoft.com/office/drawing/2014/main" id="{45ECF0AC-4253-4CD6-9EFA-0CC7C97BCDCC}"/>
              </a:ext>
            </a:extLst>
          </p:cNvPr>
          <p:cNvSpPr txBox="1"/>
          <p:nvPr/>
        </p:nvSpPr>
        <p:spPr>
          <a:xfrm>
            <a:off x="872936" y="906120"/>
            <a:ext cx="7344816" cy="2585323"/>
          </a:xfrm>
          <a:prstGeom prst="rect">
            <a:avLst/>
          </a:prstGeom>
          <a:noFill/>
        </p:spPr>
        <p:txBody>
          <a:bodyPr wrap="square" lIns="91440" tIns="45720" rIns="91440" bIns="45720" rtlCol="0" anchor="t">
            <a:spAutoFit/>
          </a:bodyPr>
          <a:lstStyle/>
          <a:p>
            <a:endParaRPr lang="fr-FR"/>
          </a:p>
          <a:p>
            <a:r>
              <a:rPr lang="fr-CA"/>
              <a:t>Cette présentation est complémentaire aux recommandations émises par les ordres professionnels et le Collège des médecins. Il est de la responsabilité des prestataires de respecter les recommandations émises par ces instances.</a:t>
            </a:r>
          </a:p>
          <a:p>
            <a:endParaRPr lang="fr-CA"/>
          </a:p>
          <a:p>
            <a:r>
              <a:rPr lang="fr-CA"/>
              <a:t>De plus, la télésanté demeure une modalité de prestations de soins ou de services dans le cadre du processus clinique. Les obligations professionnelles sont donc les mêmes que celles en vigueur lors d’une prestation en présentiel. </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pic>
        <p:nvPicPr>
          <p:cNvPr id="5"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8661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22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E41C11-DF03-444E-9075-5723F52EC0DD}"/>
              </a:ext>
            </a:extLst>
          </p:cNvPr>
          <p:cNvSpPr>
            <a:spLocks noGrp="1"/>
          </p:cNvSpPr>
          <p:nvPr>
            <p:ph type="body" sz="quarter" idx="10"/>
          </p:nvPr>
        </p:nvSpPr>
        <p:spPr>
          <a:xfrm>
            <a:off x="197514" y="24539"/>
            <a:ext cx="7128792" cy="503238"/>
          </a:xfrm>
        </p:spPr>
        <p:txBody>
          <a:bodyPr lIns="91440" tIns="45720" rIns="91440" bIns="45720" anchor="t"/>
          <a:lstStyle/>
          <a:p>
            <a:r>
              <a:rPr lang="fr-CA">
                <a:latin typeface="Arial Narrow"/>
              </a:rPr>
              <a:t>Consentement - Volet normatif</a:t>
            </a:r>
          </a:p>
        </p:txBody>
      </p:sp>
      <p:sp>
        <p:nvSpPr>
          <p:cNvPr id="4" name="Espace réservé du texte 2">
            <a:extLst>
              <a:ext uri="{FF2B5EF4-FFF2-40B4-BE49-F238E27FC236}">
                <a16:creationId xmlns:a16="http://schemas.microsoft.com/office/drawing/2014/main" id="{7AF05FAC-7F35-4987-ADE3-5112512DFD2B}"/>
              </a:ext>
            </a:extLst>
          </p:cNvPr>
          <p:cNvSpPr>
            <a:spLocks noGrp="1"/>
          </p:cNvSpPr>
          <p:nvPr>
            <p:ph type="body" sz="quarter" idx="11"/>
          </p:nvPr>
        </p:nvSpPr>
        <p:spPr>
          <a:xfrm>
            <a:off x="197514" y="1124744"/>
            <a:ext cx="8695661" cy="4464844"/>
          </a:xfrm>
        </p:spPr>
        <p:txBody>
          <a:bodyPr/>
          <a:lstStyle/>
          <a:p>
            <a:pPr lvl="1"/>
            <a:endParaRPr lang="fr-CA" sz="2400"/>
          </a:p>
          <a:p>
            <a:pPr marL="457189" lvl="1" indent="0">
              <a:buNone/>
            </a:pPr>
            <a:endParaRPr lang="fr-CA" sz="2400"/>
          </a:p>
        </p:txBody>
      </p:sp>
      <p:sp>
        <p:nvSpPr>
          <p:cNvPr id="13" name="ZoneTexte 12">
            <a:extLst>
              <a:ext uri="{FF2B5EF4-FFF2-40B4-BE49-F238E27FC236}">
                <a16:creationId xmlns:a16="http://schemas.microsoft.com/office/drawing/2014/main" id="{45ECF0AC-4253-4CD6-9EFA-0CC7C97BCDCC}"/>
              </a:ext>
            </a:extLst>
          </p:cNvPr>
          <p:cNvSpPr txBox="1"/>
          <p:nvPr/>
        </p:nvSpPr>
        <p:spPr>
          <a:xfrm>
            <a:off x="1108793" y="1631834"/>
            <a:ext cx="7344816" cy="646331"/>
          </a:xfrm>
          <a:prstGeom prst="rect">
            <a:avLst/>
          </a:prstGeom>
          <a:noFill/>
        </p:spPr>
        <p:txBody>
          <a:bodyPr wrap="square" lIns="91440" tIns="45720" rIns="91440" bIns="45720" rtlCol="0" anchor="t">
            <a:spAutoFit/>
          </a:bodyPr>
          <a:lstStyle/>
          <a:p>
            <a:r>
              <a:rPr lang="fr-FR">
                <a:ea typeface="+mn-lt"/>
                <a:cs typeface="+mn-lt"/>
              </a:rPr>
              <a:t>Obtenir un consentement spécifique pour la télésanté est requis par </a:t>
            </a:r>
            <a:r>
              <a:rPr lang="fr-FR" b="1">
                <a:ea typeface="+mn-lt"/>
                <a:cs typeface="+mn-lt"/>
              </a:rPr>
              <a:t>la loi</a:t>
            </a:r>
            <a:r>
              <a:rPr lang="fr-FR">
                <a:ea typeface="+mn-lt"/>
                <a:cs typeface="+mn-lt"/>
              </a:rPr>
              <a:t>, et aussi par les </a:t>
            </a:r>
            <a:r>
              <a:rPr lang="fr-FR" b="1">
                <a:ea typeface="+mn-lt"/>
                <a:cs typeface="+mn-lt"/>
              </a:rPr>
              <a:t>ordres professionnels</a:t>
            </a:r>
            <a:r>
              <a:rPr lang="fr-FR">
                <a:ea typeface="+mn-lt"/>
                <a:cs typeface="+mn-lt"/>
              </a:rPr>
              <a:t> et les normes d’</a:t>
            </a:r>
            <a:r>
              <a:rPr lang="fr-FR" b="1">
                <a:ea typeface="+mn-lt"/>
                <a:cs typeface="+mn-lt"/>
              </a:rPr>
              <a:t>Agrément Canada</a:t>
            </a:r>
            <a:r>
              <a:rPr lang="fr-FR">
                <a:ea typeface="+mn-lt"/>
                <a:cs typeface="+mn-lt"/>
              </a:rPr>
              <a:t>.</a:t>
            </a:r>
            <a:endParaRPr lang="fr-FR">
              <a:ea typeface="Calibri"/>
              <a:cs typeface="Calibri"/>
            </a:endParaRPr>
          </a:p>
        </p:txBody>
      </p:sp>
      <p:sp>
        <p:nvSpPr>
          <p:cNvPr id="15" name="ZoneTexte 14">
            <a:extLst>
              <a:ext uri="{FF2B5EF4-FFF2-40B4-BE49-F238E27FC236}">
                <a16:creationId xmlns:a16="http://schemas.microsoft.com/office/drawing/2014/main" id="{AD2A5D4F-1862-4CDB-B616-04CE64C97F4E}"/>
              </a:ext>
            </a:extLst>
          </p:cNvPr>
          <p:cNvSpPr txBox="1"/>
          <p:nvPr/>
        </p:nvSpPr>
        <p:spPr>
          <a:xfrm>
            <a:off x="1108455" y="2761715"/>
            <a:ext cx="6927089" cy="2308324"/>
          </a:xfrm>
          <a:prstGeom prst="rect">
            <a:avLst/>
          </a:prstGeom>
          <a:noFill/>
        </p:spPr>
        <p:txBody>
          <a:bodyPr wrap="none" rtlCol="0">
            <a:spAutoFit/>
          </a:bodyPr>
          <a:lstStyle/>
          <a:p>
            <a:r>
              <a:rPr lang="fr-CA"/>
              <a:t>La </a:t>
            </a:r>
            <a:r>
              <a:rPr lang="fr-FR">
                <a:hlinkClick r:id="rId6"/>
              </a:rPr>
              <a:t>procédure télésanté CISSS-CA</a:t>
            </a:r>
            <a:r>
              <a:rPr lang="fr-FR"/>
              <a:t> précise que les éléments suivants</a:t>
            </a:r>
          </a:p>
          <a:p>
            <a:r>
              <a:rPr lang="fr-FR"/>
              <a:t>doivent être considérés pour l’obtention d’un consentement libre, </a:t>
            </a:r>
          </a:p>
          <a:p>
            <a:r>
              <a:rPr lang="fr-FR"/>
              <a:t>éclairé, manifeste, continu et spécifique : </a:t>
            </a:r>
          </a:p>
          <a:p>
            <a:pPr marL="285750" indent="-285750">
              <a:buFont typeface="Arial" panose="020B0604020202020204" pitchFamily="34" charset="0"/>
              <a:buChar char="•"/>
            </a:pPr>
            <a:r>
              <a:rPr lang="fr-FR"/>
              <a:t>La nature, le but et la pertinence du soin ou service proposé </a:t>
            </a:r>
          </a:p>
          <a:p>
            <a:pPr marL="285750" indent="-285750">
              <a:buFont typeface="Arial" panose="020B0604020202020204" pitchFamily="34" charset="0"/>
              <a:buChar char="•"/>
            </a:pPr>
            <a:r>
              <a:rPr lang="fr-FR"/>
              <a:t>Les moyens technologiques utilisés (ex. : téléconsultation via Teams) </a:t>
            </a:r>
          </a:p>
          <a:p>
            <a:pPr marL="285750" indent="-285750">
              <a:buFont typeface="Arial" panose="020B0604020202020204" pitchFamily="34" charset="0"/>
              <a:buChar char="•"/>
            </a:pPr>
            <a:r>
              <a:rPr lang="fr-FR"/>
              <a:t>Les avantages, limites et contraintes des services proposés </a:t>
            </a:r>
          </a:p>
          <a:p>
            <a:pPr marL="285750" indent="-285750">
              <a:buFont typeface="Arial" panose="020B0604020202020204" pitchFamily="34" charset="0"/>
              <a:buChar char="•"/>
            </a:pPr>
            <a:r>
              <a:rPr lang="fr-FR"/>
              <a:t>Les autres choix possibles </a:t>
            </a:r>
          </a:p>
          <a:p>
            <a:pPr marL="285750" indent="-285750">
              <a:buFont typeface="Arial" panose="020B0604020202020204" pitchFamily="34" charset="0"/>
              <a:buChar char="•"/>
            </a:pPr>
            <a:r>
              <a:rPr lang="fr-FR"/>
              <a:t>La présence possible d'autres participants à la rencontre</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pic>
        <p:nvPicPr>
          <p:cNvPr id="5" name="Son enregistré">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48966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696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27B0D58-59C9-476C-A713-606BEB365FE3}"/>
              </a:ext>
            </a:extLst>
          </p:cNvPr>
          <p:cNvSpPr>
            <a:spLocks noGrp="1"/>
          </p:cNvSpPr>
          <p:nvPr>
            <p:ph type="body" sz="quarter" idx="10"/>
          </p:nvPr>
        </p:nvSpPr>
        <p:spPr/>
        <p:txBody>
          <a:bodyPr/>
          <a:lstStyle/>
          <a:p>
            <a:r>
              <a:rPr lang="fr-CA"/>
              <a:t>Comment l’obtenir</a:t>
            </a:r>
          </a:p>
        </p:txBody>
      </p:sp>
      <p:sp>
        <p:nvSpPr>
          <p:cNvPr id="4" name="Espace réservé du texte 2">
            <a:extLst>
              <a:ext uri="{FF2B5EF4-FFF2-40B4-BE49-F238E27FC236}">
                <a16:creationId xmlns:a16="http://schemas.microsoft.com/office/drawing/2014/main" id="{A8A1299B-FAD8-4309-8442-0A988E88B298}"/>
              </a:ext>
            </a:extLst>
          </p:cNvPr>
          <p:cNvSpPr>
            <a:spLocks noGrp="1"/>
          </p:cNvSpPr>
          <p:nvPr>
            <p:ph type="body" sz="quarter" idx="11"/>
          </p:nvPr>
        </p:nvSpPr>
        <p:spPr/>
        <p:txBody>
          <a:bodyPr lIns="91440" tIns="45720" rIns="91440" bIns="45720" anchor="t"/>
          <a:lstStyle/>
          <a:p>
            <a:pPr marL="456565" lvl="1" indent="0">
              <a:buNone/>
            </a:pPr>
            <a:endParaRPr lang="fr-CA"/>
          </a:p>
          <a:p>
            <a:pPr marL="456565" lvl="1" indent="0">
              <a:buNone/>
            </a:pPr>
            <a:r>
              <a:rPr lang="fr-CA">
                <a:latin typeface="Arial Narrow"/>
              </a:rPr>
              <a:t>Compléter le formulaire de </a:t>
            </a:r>
            <a:r>
              <a:rPr lang="fr-CA">
                <a:latin typeface="Arial Narrow"/>
                <a:hlinkClick r:id="rId5"/>
              </a:rPr>
              <a:t>Consentement aux soins virtuels (télésanté) CA7606</a:t>
            </a:r>
            <a:r>
              <a:rPr lang="fr-CA">
                <a:latin typeface="Arial Narrow"/>
              </a:rPr>
              <a:t> ou en utilisant un autre formulaire autorisé par l’organisation.</a:t>
            </a:r>
          </a:p>
          <a:p>
            <a:pPr marL="456565" lvl="1" indent="0">
              <a:buNone/>
            </a:pPr>
            <a:endParaRPr lang="fr-CA"/>
          </a:p>
          <a:p>
            <a:pPr marL="456565" lvl="1" indent="0">
              <a:buNone/>
            </a:pPr>
            <a:r>
              <a:rPr lang="fr-CA">
                <a:latin typeface="Arial Narrow"/>
              </a:rPr>
              <a:t>Le consentement verbal est également valide en contexte de télésanté. </a:t>
            </a:r>
          </a:p>
          <a:p>
            <a:pPr marL="456565" lvl="1" indent="0">
              <a:buNone/>
            </a:pPr>
            <a:endParaRPr lang="fr-CA"/>
          </a:p>
          <a:p>
            <a:pPr marL="456565" lvl="1" indent="0">
              <a:buNone/>
            </a:pPr>
            <a:r>
              <a:rPr lang="fr-CA">
                <a:latin typeface="Arial Narrow"/>
              </a:rPr>
              <a:t>Puis en consignant l’information dans le dossier de l’usager. </a:t>
            </a:r>
            <a:endParaRPr lang="fr-CA"/>
          </a:p>
          <a:p>
            <a:pPr marL="456565" lvl="1" indent="0">
              <a:buNone/>
            </a:pPr>
            <a:endParaRPr lang="fr-CA"/>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76650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101FD20-9B99-4AF7-BFA5-283953FFEB17}"/>
              </a:ext>
            </a:extLst>
          </p:cNvPr>
          <p:cNvSpPr>
            <a:spLocks noGrp="1"/>
          </p:cNvSpPr>
          <p:nvPr>
            <p:ph type="body" sz="quarter" idx="10"/>
          </p:nvPr>
        </p:nvSpPr>
        <p:spPr/>
        <p:txBody>
          <a:bodyPr/>
          <a:lstStyle/>
          <a:p>
            <a:r>
              <a:rPr lang="fr-CA" dirty="0" smtClean="0"/>
              <a:t>Questions fréquentes</a:t>
            </a:r>
            <a:endParaRPr lang="fr-CA" dirty="0"/>
          </a:p>
        </p:txBody>
      </p:sp>
      <p:sp>
        <p:nvSpPr>
          <p:cNvPr id="4" name="Espace réservé du texte 2">
            <a:extLst>
              <a:ext uri="{FF2B5EF4-FFF2-40B4-BE49-F238E27FC236}">
                <a16:creationId xmlns:a16="http://schemas.microsoft.com/office/drawing/2014/main" id="{04D9A1B2-C7CD-42C2-9444-A4FDBC7F84CD}"/>
              </a:ext>
            </a:extLst>
          </p:cNvPr>
          <p:cNvSpPr>
            <a:spLocks noGrp="1"/>
          </p:cNvSpPr>
          <p:nvPr>
            <p:ph type="body" sz="quarter" idx="11"/>
          </p:nvPr>
        </p:nvSpPr>
        <p:spPr>
          <a:xfrm>
            <a:off x="197514" y="1124744"/>
            <a:ext cx="8695661" cy="3456384"/>
          </a:xfrm>
        </p:spPr>
        <p:txBody>
          <a:bodyPr lIns="91440" tIns="45720" rIns="91440" bIns="45720" anchor="t"/>
          <a:lstStyle/>
          <a:p>
            <a:pPr marL="0" indent="0">
              <a:buNone/>
            </a:pPr>
            <a:r>
              <a:rPr lang="fr-FR" b="1"/>
              <a:t>Qui doit obtenir le consentement?</a:t>
            </a:r>
          </a:p>
          <a:p>
            <a:pPr marL="0" indent="0">
              <a:buNone/>
            </a:pPr>
            <a:r>
              <a:rPr lang="fr-FR">
                <a:latin typeface="Arial Narrow"/>
              </a:rPr>
              <a:t>Tout prestataire de soins ou de services impliqué dans la trajectoire de soins et offrant des soins virtuels dans le cadre de son processus clinique.</a:t>
            </a:r>
            <a:endParaRPr lang="fr-FR"/>
          </a:p>
          <a:p>
            <a:pPr marL="0" indent="0">
              <a:buNone/>
            </a:pPr>
            <a:endParaRPr lang="fr-FR" b="1"/>
          </a:p>
          <a:p>
            <a:pPr marL="0" indent="0">
              <a:buNone/>
            </a:pPr>
            <a:r>
              <a:rPr lang="fr-FR" b="1"/>
              <a:t>À quelle fréquence doit-on obtenir ce consentement? </a:t>
            </a:r>
          </a:p>
          <a:p>
            <a:pPr marL="0" indent="0">
              <a:buNone/>
            </a:pPr>
            <a:r>
              <a:rPr lang="fr-FR">
                <a:latin typeface="Arial Narrow"/>
              </a:rPr>
              <a:t>Ce consentement est valide pour la durée de la trajectoire à moins d’une modification ou d'un changement de préférences de l’usager ou de ses personnes proches aidantes. Il est recommandé de valider le consentement périodiquement avec l’usager ou son proche, le cas échéant. L’usager peut retirer son consentement à tout moment. </a:t>
            </a:r>
            <a:endParaRPr lang="fr-FR">
              <a:highlight>
                <a:srgbClr val="FFFF00"/>
              </a:highlight>
              <a:latin typeface="Arial Narrow"/>
            </a:endParaRPr>
          </a:p>
          <a:p>
            <a:pPr marL="0" indent="0">
              <a:buNone/>
            </a:pPr>
            <a:endParaRPr lang="fr-CA"/>
          </a:p>
          <a:p>
            <a:pPr marL="685165" lvl="1" indent="-227965"/>
            <a:endParaRPr lang="fr-CA"/>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39104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0470A4-F5E5-4D69-862D-DE95931EC891}"/>
              </a:ext>
            </a:extLst>
          </p:cNvPr>
          <p:cNvSpPr>
            <a:spLocks noGrp="1"/>
          </p:cNvSpPr>
          <p:nvPr>
            <p:ph type="body" sz="quarter" idx="10"/>
          </p:nvPr>
        </p:nvSpPr>
        <p:spPr/>
        <p:txBody>
          <a:bodyPr/>
          <a:lstStyle/>
          <a:p>
            <a:r>
              <a:rPr lang="fr-CA"/>
              <a:t>Pour en savoir plus</a:t>
            </a:r>
          </a:p>
        </p:txBody>
      </p:sp>
      <p:sp>
        <p:nvSpPr>
          <p:cNvPr id="3" name="ZoneTexte 2">
            <a:extLst>
              <a:ext uri="{FF2B5EF4-FFF2-40B4-BE49-F238E27FC236}">
                <a16:creationId xmlns:a16="http://schemas.microsoft.com/office/drawing/2014/main" id="{325496AD-9FC6-48E0-8FA6-F3455B5C2197}"/>
              </a:ext>
            </a:extLst>
          </p:cNvPr>
          <p:cNvSpPr txBox="1"/>
          <p:nvPr/>
        </p:nvSpPr>
        <p:spPr>
          <a:xfrm>
            <a:off x="1025606" y="1700808"/>
            <a:ext cx="5472608" cy="3139321"/>
          </a:xfrm>
          <a:prstGeom prst="rect">
            <a:avLst/>
          </a:prstGeom>
          <a:noFill/>
        </p:spPr>
        <p:txBody>
          <a:bodyPr wrap="square" rtlCol="0">
            <a:spAutoFit/>
          </a:bodyPr>
          <a:lstStyle/>
          <a:p>
            <a:r>
              <a:rPr lang="fr-CA"/>
              <a:t>Extranet télésanté : </a:t>
            </a:r>
            <a:r>
              <a:rPr lang="fr-FR">
                <a:hlinkClick r:id="rId4"/>
              </a:rPr>
              <a:t>Accueil - Extranet - CISSS de Chaudière-Appalaches</a:t>
            </a:r>
            <a:endParaRPr lang="fr-FR"/>
          </a:p>
          <a:p>
            <a:endParaRPr lang="fr-FR"/>
          </a:p>
          <a:p>
            <a:r>
              <a:rPr lang="fr-FR"/>
              <a:t>Intranet Consentement CISSS-CA: </a:t>
            </a:r>
            <a:r>
              <a:rPr lang="fr-FR">
                <a:hlinkClick r:id="rId5"/>
              </a:rPr>
              <a:t>http://cisssca.intranet.reg12.rtss.qc.ca/direction-de-la-qualite-de-lethique-de-la-performance-et-de-la-gestion-de-linformation/consentement/</a:t>
            </a:r>
            <a:endParaRPr lang="fr-FR"/>
          </a:p>
          <a:p>
            <a:endParaRPr lang="fr-FR"/>
          </a:p>
          <a:p>
            <a:r>
              <a:rPr lang="fr-FR"/>
              <a:t>Extranet Consentement CISSS-CA : </a:t>
            </a:r>
          </a:p>
          <a:p>
            <a:r>
              <a:rPr lang="fr-FR">
                <a:hlinkClick r:id="rId6"/>
              </a:rPr>
              <a:t>https://www.cisssca.com/cisss/droits-des-usagers/le-consentement-aux-soins-et-services</a:t>
            </a:r>
            <a:endParaRPr lang="fr-F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06544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 Page tit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able des matières-3 suje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ge de contenu-sujet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ge de contenu-sujet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ge de contenu sans logo-sujet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age de contenu sans logo-sujet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ge de contenu sans suj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2772A3AD3AB442BD897E875D33CA48" ma:contentTypeVersion="14" ma:contentTypeDescription="Create a new document." ma:contentTypeScope="" ma:versionID="827fb62035c478fc1e75f5812e79f452">
  <xsd:schema xmlns:xsd="http://www.w3.org/2001/XMLSchema" xmlns:xs="http://www.w3.org/2001/XMLSchema" xmlns:p="http://schemas.microsoft.com/office/2006/metadata/properties" xmlns:ns2="cef79541-2657-4f49-a091-5e2911f1669c" xmlns:ns3="dedb8f27-b8fd-449d-aee8-d6c804535780" targetNamespace="http://schemas.microsoft.com/office/2006/metadata/properties" ma:root="true" ma:fieldsID="66af1cb8ad51902843c6fcbf28cd6e8d" ns2:_="" ns3:_="">
    <xsd:import namespace="cef79541-2657-4f49-a091-5e2911f1669c"/>
    <xsd:import namespace="dedb8f27-b8fd-449d-aee8-d6c8045357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79541-2657-4f49-a091-5e2911f1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0125e5a-fbbd-4a39-926c-a359310fd25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db8f27-b8fd-449d-aee8-d6c80453578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92ee9f2-8646-40d9-8e6b-28be1931e68b}" ma:internalName="TaxCatchAll" ma:showField="CatchAllData" ma:web="dedb8f27-b8fd-449d-aee8-d6c8045357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f79541-2657-4f49-a091-5e2911f1669c">
      <Terms xmlns="http://schemas.microsoft.com/office/infopath/2007/PartnerControls"/>
    </lcf76f155ced4ddcb4097134ff3c332f>
    <TaxCatchAll xmlns="dedb8f27-b8fd-449d-aee8-d6c8045357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795662-67D1-439F-AC21-65C9DB197C55}">
  <ds:schemaRefs>
    <ds:schemaRef ds:uri="cef79541-2657-4f49-a091-5e2911f1669c"/>
    <ds:schemaRef ds:uri="dedb8f27-b8fd-449d-aee8-d6c8045357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4585E5-73D8-447E-ACC8-ABDFFF9AB17C}">
  <ds:schemaRefs>
    <ds:schemaRef ds:uri="http://schemas.microsoft.com/office/infopath/2007/PartnerControls"/>
    <ds:schemaRef ds:uri="http://purl.org/dc/dcmitype/"/>
    <ds:schemaRef ds:uri="http://schemas.microsoft.com/office/2006/metadata/properties"/>
    <ds:schemaRef ds:uri="http://www.w3.org/XML/1998/namespace"/>
    <ds:schemaRef ds:uri="cef79541-2657-4f49-a091-5e2911f1669c"/>
    <ds:schemaRef ds:uri="dedb8f27-b8fd-449d-aee8-d6c804535780"/>
    <ds:schemaRef ds:uri="http://schemas.microsoft.com/office/2006/documentManagement/type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434F0239-A0CD-40FD-8FB1-849F5BD693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84</TotalTime>
  <Words>387</Words>
  <Application>Microsoft Office PowerPoint</Application>
  <PresentationFormat>Affichage à l'écran (4:3)</PresentationFormat>
  <Paragraphs>49</Paragraphs>
  <Slides>8</Slides>
  <Notes>2</Notes>
  <HiddenSlides>0</HiddenSlides>
  <MMClips>12</MMClips>
  <ScaleCrop>false</ScaleCrop>
  <HeadingPairs>
    <vt:vector size="6" baseType="variant">
      <vt:variant>
        <vt:lpstr>Polices utilisées</vt:lpstr>
      </vt:variant>
      <vt:variant>
        <vt:i4>4</vt:i4>
      </vt:variant>
      <vt:variant>
        <vt:lpstr>Thème</vt:lpstr>
      </vt:variant>
      <vt:variant>
        <vt:i4>7</vt:i4>
      </vt:variant>
      <vt:variant>
        <vt:lpstr>Titres des diapositives</vt:lpstr>
      </vt:variant>
      <vt:variant>
        <vt:i4>8</vt:i4>
      </vt:variant>
    </vt:vector>
  </HeadingPairs>
  <TitlesOfParts>
    <vt:vector size="19" baseType="lpstr">
      <vt:lpstr>Arial</vt:lpstr>
      <vt:lpstr>Arial Narrow</vt:lpstr>
      <vt:lpstr>Calibri</vt:lpstr>
      <vt:lpstr>Wingdings</vt:lpstr>
      <vt:lpstr> Page titre</vt:lpstr>
      <vt:lpstr>Table des matières-3 sujets</vt:lpstr>
      <vt:lpstr>Page de contenu-sujet 2</vt:lpstr>
      <vt:lpstr>Page de contenu-sujet 3</vt:lpstr>
      <vt:lpstr>Page de contenu sans logo-sujet 1</vt:lpstr>
      <vt:lpstr>Page de contenu sans logo-sujet 2</vt:lpstr>
      <vt:lpstr>Page de contenu sans sujet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CISSS Chaudière-Appalaches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ARIAL NARROW OU CHALOULT CONDENSÉ, GRAS, 28 POINTS ET MAJUSCULES</dc:title>
  <dc:creator>Marie-Eve Moisan</dc:creator>
  <cp:lastModifiedBy>Philippe Dube-Morais (CISSSCA DG)</cp:lastModifiedBy>
  <cp:revision>12</cp:revision>
  <cp:lastPrinted>2025-09-02T15:24:29Z</cp:lastPrinted>
  <dcterms:created xsi:type="dcterms:W3CDTF">2017-05-01T13:41:13Z</dcterms:created>
  <dcterms:modified xsi:type="dcterms:W3CDTF">2025-11-12T16:08:18Z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0x010100622772A3AD3AB442BD897E875D33CA48</vt:lpwstr>
  </property>
  <property fmtid="{D5CDD505-2E9C-101B-9397-08002B2CF9AE}" pid="3" name="MSIP_Label_6a7d8d5d-78e2-4a62-9fcd-016eb5e4c57c_Enabled">
    <vt:lpwstr>true</vt:lpwstr>
  </property>
  <property fmtid="{D5CDD505-2E9C-101B-9397-08002B2CF9AE}" pid="4" name="MSIP_Label_6a7d8d5d-78e2-4a62-9fcd-016eb5e4c57c_SetDate">
    <vt:lpwstr>2025-10-30T20:50:26Z</vt:lpwstr>
  </property>
  <property fmtid="{D5CDD505-2E9C-101B-9397-08002B2CF9AE}" pid="5" name="MSIP_Label_6a7d8d5d-78e2-4a62-9fcd-016eb5e4c57c_Method">
    <vt:lpwstr>Standard</vt:lpwstr>
  </property>
  <property fmtid="{D5CDD505-2E9C-101B-9397-08002B2CF9AE}" pid="6" name="MSIP_Label_6a7d8d5d-78e2-4a62-9fcd-016eb5e4c57c_Name">
    <vt:lpwstr>Général</vt:lpwstr>
  </property>
  <property fmtid="{D5CDD505-2E9C-101B-9397-08002B2CF9AE}" pid="7" name="MSIP_Label_6a7d8d5d-78e2-4a62-9fcd-016eb5e4c57c_SiteId">
    <vt:lpwstr>06e1fe28-5f8b-4075-bf6c-ae24be1a7992</vt:lpwstr>
  </property>
  <property fmtid="{D5CDD505-2E9C-101B-9397-08002B2CF9AE}" pid="8" name="MSIP_Label_6a7d8d5d-78e2-4a62-9fcd-016eb5e4c57c_ActionId">
    <vt:lpwstr>2b52c65a-6c98-4c8e-bfd1-d560e5c5515b</vt:lpwstr>
  </property>
  <property fmtid="{D5CDD505-2E9C-101B-9397-08002B2CF9AE}" pid="9" name="MSIP_Label_6a7d8d5d-78e2-4a62-9fcd-016eb5e4c57c_ContentBits">
    <vt:lpwstr>0</vt:lpwstr>
  </property>
  <property fmtid="{D5CDD505-2E9C-101B-9397-08002B2CF9AE}" pid="10" name="MSIP_Label_6a7d8d5d-78e2-4a62-9fcd-016eb5e4c57c_Tag">
    <vt:lpwstr>10, 3, 0, 2</vt:lpwstr>
  </property>
  <property fmtid="{D5CDD505-2E9C-101B-9397-08002B2CF9AE}" pid="11" name="MediaServiceImageTags">
    <vt:lpwstr/>
  </property>
</Properties>
</file>