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2.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4.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9.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30.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1.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3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33.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35.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6.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8.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9.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42.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4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44.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45.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4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7.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48.xml" ContentType="application/vnd.openxmlformats-officedocument.presentationml.notesSlide+xml"/>
  <Override PartName="/ppt/comments/comment1.xml" ContentType="application/vnd.openxmlformats-officedocument.presentationml.comments+xml"/>
  <Override PartName="/ppt/tags/tag262.xml" ContentType="application/vnd.openxmlformats-officedocument.presentationml.tags+xml"/>
  <Override PartName="/ppt/tags/tag263.xml" ContentType="application/vnd.openxmlformats-officedocument.presentationml.tags+xml"/>
  <Override PartName="/ppt/notesSlides/notesSlide49.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50.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51.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Lst>
  <p:notesMasterIdLst>
    <p:notesMasterId r:id="rId60"/>
  </p:notesMasterIdLst>
  <p:sldIdLst>
    <p:sldId id="555" r:id="rId7"/>
    <p:sldId id="564" r:id="rId8"/>
    <p:sldId id="516" r:id="rId9"/>
    <p:sldId id="517" r:id="rId10"/>
    <p:sldId id="505" r:id="rId11"/>
    <p:sldId id="573" r:id="rId12"/>
    <p:sldId id="557" r:id="rId13"/>
    <p:sldId id="558" r:id="rId14"/>
    <p:sldId id="525" r:id="rId15"/>
    <p:sldId id="398" r:id="rId16"/>
    <p:sldId id="575" r:id="rId17"/>
    <p:sldId id="475" r:id="rId18"/>
    <p:sldId id="441" r:id="rId19"/>
    <p:sldId id="534" r:id="rId20"/>
    <p:sldId id="552" r:id="rId21"/>
    <p:sldId id="542" r:id="rId22"/>
    <p:sldId id="533" r:id="rId23"/>
    <p:sldId id="502" r:id="rId24"/>
    <p:sldId id="481" r:id="rId25"/>
    <p:sldId id="482" r:id="rId26"/>
    <p:sldId id="491" r:id="rId27"/>
    <p:sldId id="492" r:id="rId28"/>
    <p:sldId id="508" r:id="rId29"/>
    <p:sldId id="531" r:id="rId30"/>
    <p:sldId id="476" r:id="rId31"/>
    <p:sldId id="546" r:id="rId32"/>
    <p:sldId id="490" r:id="rId33"/>
    <p:sldId id="488" r:id="rId34"/>
    <p:sldId id="493" r:id="rId35"/>
    <p:sldId id="494" r:id="rId36"/>
    <p:sldId id="562" r:id="rId37"/>
    <p:sldId id="560" r:id="rId38"/>
    <p:sldId id="509" r:id="rId39"/>
    <p:sldId id="547" r:id="rId40"/>
    <p:sldId id="495" r:id="rId41"/>
    <p:sldId id="496" r:id="rId42"/>
    <p:sldId id="501" r:id="rId43"/>
    <p:sldId id="497" r:id="rId44"/>
    <p:sldId id="498" r:id="rId45"/>
    <p:sldId id="561" r:id="rId46"/>
    <p:sldId id="548" r:id="rId47"/>
    <p:sldId id="532" r:id="rId48"/>
    <p:sldId id="576" r:id="rId49"/>
    <p:sldId id="544" r:id="rId50"/>
    <p:sldId id="559" r:id="rId51"/>
    <p:sldId id="569" r:id="rId52"/>
    <p:sldId id="520" r:id="rId53"/>
    <p:sldId id="574" r:id="rId54"/>
    <p:sldId id="537" r:id="rId55"/>
    <p:sldId id="536" r:id="rId56"/>
    <p:sldId id="565" r:id="rId57"/>
    <p:sldId id="566" r:id="rId58"/>
    <p:sldId id="567"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sard Lily" initials="LL" lastIdx="1" clrIdx="0">
    <p:extLst>
      <p:ext uri="{19B8F6BF-5375-455C-9EA6-DF929625EA0E}">
        <p15:presenceInfo xmlns:p15="http://schemas.microsoft.com/office/powerpoint/2012/main" userId="S::lessli01@uqar.ca::5c19d392-ef93-4e56-9cbe-12d7d6d5d2d6" providerId="AD"/>
      </p:ext>
    </p:extLst>
  </p:cmAuthor>
  <p:cmAuthor id="2" name="Marilene Gosselin (2028)" initials="MG(" lastIdx="11" clrIdx="1">
    <p:extLst>
      <p:ext uri="{19B8F6BF-5375-455C-9EA6-DF929625EA0E}">
        <p15:presenceInfo xmlns:p15="http://schemas.microsoft.com/office/powerpoint/2012/main" userId="S-1-5-21-1214532764-1935301888-1543857936-402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A9"/>
    <a:srgbClr val="92D050"/>
    <a:srgbClr val="C0737B"/>
    <a:srgbClr val="C0362E"/>
    <a:srgbClr val="1D9A78"/>
    <a:srgbClr val="D2C0FF"/>
    <a:srgbClr val="A994FF"/>
    <a:srgbClr val="81D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0" autoAdjust="0"/>
    <p:restoredTop sz="96395" autoAdjust="0"/>
  </p:normalViewPr>
  <p:slideViewPr>
    <p:cSldViewPr snapToGrid="0">
      <p:cViewPr varScale="1">
        <p:scale>
          <a:sx n="115" d="100"/>
          <a:sy n="115" d="100"/>
        </p:scale>
        <p:origin x="876" y="108"/>
      </p:cViewPr>
      <p:guideLst/>
    </p:cSldViewPr>
  </p:slideViewPr>
  <p:outlineViewPr>
    <p:cViewPr>
      <p:scale>
        <a:sx n="33" d="100"/>
        <a:sy n="33" d="100"/>
      </p:scale>
      <p:origin x="0" y="-9896"/>
    </p:cViewPr>
  </p:outlineViewPr>
  <p:notesTextViewPr>
    <p:cViewPr>
      <p:scale>
        <a:sx n="3" d="2"/>
        <a:sy n="3" d="2"/>
      </p:scale>
      <p:origin x="0" y="0"/>
    </p:cViewPr>
  </p:notesTextViewPr>
  <p:sorterViewPr>
    <p:cViewPr>
      <p:scale>
        <a:sx n="64" d="100"/>
        <a:sy n="64" d="100"/>
      </p:scale>
      <p:origin x="0" y="-1096"/>
    </p:cViewPr>
  </p:sorterViewPr>
  <p:notesViewPr>
    <p:cSldViewPr snapToGrid="0">
      <p:cViewPr varScale="1">
        <p:scale>
          <a:sx n="67" d="100"/>
          <a:sy n="67" d="100"/>
        </p:scale>
        <p:origin x="3120"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5-22T07:38:09.631" idx="11">
    <p:pos x="9016" y="290"/>
    <p:text>ajouter le logo du CISSS</p:text>
    <p:extLst mod="1">
      <p:ext uri="{C676402C-5697-4E1C-873F-D02D1690AC5C}">
        <p15:threadingInfo xmlns:p15="http://schemas.microsoft.com/office/powerpoint/2012/main" timeZoneBias="24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svg"/><Relationship Id="rId1"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980ADE-75B6-4A40-A724-C96CFFBAED01}" type="doc">
      <dgm:prSet loTypeId="urn:microsoft.com/office/officeart/2005/8/layout/pyramid1" loCatId="" qsTypeId="urn:microsoft.com/office/officeart/2005/8/quickstyle/simple1" qsCatId="simple" csTypeId="urn:microsoft.com/office/officeart/2005/8/colors/colorful1" csCatId="colorful" phldr="1"/>
      <dgm:spPr/>
    </dgm:pt>
    <dgm:pt modelId="{4EC463BE-0157-3B4B-AA44-9FE8A007DA01}">
      <dgm:prSet phldrT="[Texte]" custT="1"/>
      <dgm:spPr/>
      <dgm:t>
        <a:bodyPr/>
        <a:lstStyle/>
        <a:p>
          <a:pPr>
            <a:lnSpc>
              <a:spcPct val="100000"/>
            </a:lnSpc>
            <a:spcAft>
              <a:spcPts val="0"/>
            </a:spcAft>
          </a:pPr>
          <a:endParaRPr lang="fr-FR" sz="2000" dirty="0"/>
        </a:p>
        <a:p>
          <a:pPr>
            <a:lnSpc>
              <a:spcPct val="100000"/>
            </a:lnSpc>
            <a:spcAft>
              <a:spcPts val="0"/>
            </a:spcAft>
          </a:pPr>
          <a:endParaRPr lang="fr-FR" sz="2000" dirty="0"/>
        </a:p>
        <a:p>
          <a:pPr>
            <a:lnSpc>
              <a:spcPct val="100000"/>
            </a:lnSpc>
            <a:spcAft>
              <a:spcPts val="0"/>
            </a:spcAft>
          </a:pPr>
          <a:r>
            <a:rPr lang="fr-FR" sz="2000" dirty="0"/>
            <a:t>Ressources spécialisées </a:t>
          </a:r>
        </a:p>
        <a:p>
          <a:pPr>
            <a:lnSpc>
              <a:spcPct val="100000"/>
            </a:lnSpc>
            <a:spcAft>
              <a:spcPts val="0"/>
            </a:spcAft>
          </a:pPr>
          <a:r>
            <a:rPr lang="fr-FR" sz="2000" dirty="0"/>
            <a:t>en santé mentale</a:t>
          </a:r>
        </a:p>
      </dgm:t>
    </dgm:pt>
    <dgm:pt modelId="{D9C7D041-1D06-4A44-927A-BDD31F75D39B}" type="parTrans" cxnId="{8B81C40D-D744-9048-9764-4B275CC6BCB9}">
      <dgm:prSet/>
      <dgm:spPr/>
      <dgm:t>
        <a:bodyPr/>
        <a:lstStyle/>
        <a:p>
          <a:endParaRPr lang="fr-FR" sz="2000"/>
        </a:p>
      </dgm:t>
    </dgm:pt>
    <dgm:pt modelId="{31E34C2F-C669-C949-A619-3B7D5B50D106}" type="sibTrans" cxnId="{8B81C40D-D744-9048-9764-4B275CC6BCB9}">
      <dgm:prSet/>
      <dgm:spPr/>
      <dgm:t>
        <a:bodyPr/>
        <a:lstStyle/>
        <a:p>
          <a:endParaRPr lang="fr-FR" sz="2000"/>
        </a:p>
      </dgm:t>
    </dgm:pt>
    <dgm:pt modelId="{801CF462-79C4-B846-BB92-9CA19A098C32}">
      <dgm:prSet phldrT="[Texte]" custT="1"/>
      <dgm:spPr>
        <a:solidFill>
          <a:schemeClr val="accent5"/>
        </a:solidFill>
      </dgm:spPr>
      <dgm:t>
        <a:bodyPr/>
        <a:lstStyle/>
        <a:p>
          <a:r>
            <a:rPr lang="fr-FR" sz="2000" dirty="0"/>
            <a:t>Communautés (auto-soins, proches, ressources dans la communauté)</a:t>
          </a:r>
        </a:p>
      </dgm:t>
    </dgm:pt>
    <dgm:pt modelId="{B0852F6F-67F6-A74F-82D5-3DB1C8E9F1DB}" type="parTrans" cxnId="{431B31D8-EBF9-FA42-8F7A-7CD6FE8FB108}">
      <dgm:prSet/>
      <dgm:spPr/>
      <dgm:t>
        <a:bodyPr/>
        <a:lstStyle/>
        <a:p>
          <a:endParaRPr lang="fr-FR" sz="2000"/>
        </a:p>
      </dgm:t>
    </dgm:pt>
    <dgm:pt modelId="{196C0383-95E1-D646-8C6F-2F28FF0194D6}" type="sibTrans" cxnId="{431B31D8-EBF9-FA42-8F7A-7CD6FE8FB108}">
      <dgm:prSet/>
      <dgm:spPr/>
      <dgm:t>
        <a:bodyPr/>
        <a:lstStyle/>
        <a:p>
          <a:endParaRPr lang="fr-FR" sz="2000"/>
        </a:p>
      </dgm:t>
    </dgm:pt>
    <dgm:pt modelId="{3E4FA493-4854-2748-BF93-25F90DCBA2E4}">
      <dgm:prSet phldrT="[Texte]" custT="1"/>
      <dgm:spPr>
        <a:solidFill>
          <a:schemeClr val="accent4"/>
        </a:solidFill>
      </dgm:spPr>
      <dgm:t>
        <a:bodyPr/>
        <a:lstStyle/>
        <a:p>
          <a:r>
            <a:rPr lang="fr-FR" sz="2000" dirty="0"/>
            <a:t>Première ligne générale</a:t>
          </a:r>
        </a:p>
      </dgm:t>
    </dgm:pt>
    <dgm:pt modelId="{BF6AF7D2-1272-D848-9C65-B54A56142AA9}" type="parTrans" cxnId="{E486D224-F416-E442-B546-F07A45705429}">
      <dgm:prSet/>
      <dgm:spPr/>
      <dgm:t>
        <a:bodyPr/>
        <a:lstStyle/>
        <a:p>
          <a:endParaRPr lang="fr-FR" sz="2000"/>
        </a:p>
      </dgm:t>
    </dgm:pt>
    <dgm:pt modelId="{3698DB1A-A520-A34A-A033-83AE0F57A284}" type="sibTrans" cxnId="{E486D224-F416-E442-B546-F07A45705429}">
      <dgm:prSet/>
      <dgm:spPr/>
      <dgm:t>
        <a:bodyPr/>
        <a:lstStyle/>
        <a:p>
          <a:endParaRPr lang="fr-FR" sz="2000"/>
        </a:p>
      </dgm:t>
    </dgm:pt>
    <dgm:pt modelId="{1D17C6DE-38F2-B547-9BEA-BA2EB195E65D}" type="pres">
      <dgm:prSet presAssocID="{57980ADE-75B6-4A40-A724-C96CFFBAED01}" presName="Name0" presStyleCnt="0">
        <dgm:presLayoutVars>
          <dgm:dir/>
          <dgm:animLvl val="lvl"/>
          <dgm:resizeHandles val="exact"/>
        </dgm:presLayoutVars>
      </dgm:prSet>
      <dgm:spPr/>
    </dgm:pt>
    <dgm:pt modelId="{A6CBFDD0-22F2-E04B-BC58-3D9D3DEF6C33}" type="pres">
      <dgm:prSet presAssocID="{4EC463BE-0157-3B4B-AA44-9FE8A007DA01}" presName="Name8" presStyleCnt="0"/>
      <dgm:spPr/>
    </dgm:pt>
    <dgm:pt modelId="{71C25B73-343D-B944-A1BF-896D468B7786}" type="pres">
      <dgm:prSet presAssocID="{4EC463BE-0157-3B4B-AA44-9FE8A007DA01}" presName="level" presStyleLbl="node1" presStyleIdx="0" presStyleCnt="3" custLinFactNeighborX="495">
        <dgm:presLayoutVars>
          <dgm:chMax val="1"/>
          <dgm:bulletEnabled val="1"/>
        </dgm:presLayoutVars>
      </dgm:prSet>
      <dgm:spPr/>
      <dgm:t>
        <a:bodyPr/>
        <a:lstStyle/>
        <a:p>
          <a:endParaRPr lang="fr-FR"/>
        </a:p>
      </dgm:t>
    </dgm:pt>
    <dgm:pt modelId="{C6E8FA02-03DF-4249-8F0A-81E0EE97A8BD}" type="pres">
      <dgm:prSet presAssocID="{4EC463BE-0157-3B4B-AA44-9FE8A007DA01}" presName="levelTx" presStyleLbl="revTx" presStyleIdx="0" presStyleCnt="0">
        <dgm:presLayoutVars>
          <dgm:chMax val="1"/>
          <dgm:bulletEnabled val="1"/>
        </dgm:presLayoutVars>
      </dgm:prSet>
      <dgm:spPr/>
      <dgm:t>
        <a:bodyPr/>
        <a:lstStyle/>
        <a:p>
          <a:endParaRPr lang="fr-FR"/>
        </a:p>
      </dgm:t>
    </dgm:pt>
    <dgm:pt modelId="{6330F102-B87F-9244-84B1-DC72D6883F6D}" type="pres">
      <dgm:prSet presAssocID="{3E4FA493-4854-2748-BF93-25F90DCBA2E4}" presName="Name8" presStyleCnt="0"/>
      <dgm:spPr/>
    </dgm:pt>
    <dgm:pt modelId="{A4CA6F68-12D5-9F44-B9CC-05ED3373037E}" type="pres">
      <dgm:prSet presAssocID="{3E4FA493-4854-2748-BF93-25F90DCBA2E4}" presName="level" presStyleLbl="node1" presStyleIdx="1" presStyleCnt="3" custScaleY="65798">
        <dgm:presLayoutVars>
          <dgm:chMax val="1"/>
          <dgm:bulletEnabled val="1"/>
        </dgm:presLayoutVars>
      </dgm:prSet>
      <dgm:spPr/>
      <dgm:t>
        <a:bodyPr/>
        <a:lstStyle/>
        <a:p>
          <a:endParaRPr lang="fr-FR"/>
        </a:p>
      </dgm:t>
    </dgm:pt>
    <dgm:pt modelId="{F30C1C7F-E0FF-EC4F-B5E9-1D32677EEEA0}" type="pres">
      <dgm:prSet presAssocID="{3E4FA493-4854-2748-BF93-25F90DCBA2E4}" presName="levelTx" presStyleLbl="revTx" presStyleIdx="0" presStyleCnt="0">
        <dgm:presLayoutVars>
          <dgm:chMax val="1"/>
          <dgm:bulletEnabled val="1"/>
        </dgm:presLayoutVars>
      </dgm:prSet>
      <dgm:spPr/>
      <dgm:t>
        <a:bodyPr/>
        <a:lstStyle/>
        <a:p>
          <a:endParaRPr lang="fr-FR"/>
        </a:p>
      </dgm:t>
    </dgm:pt>
    <dgm:pt modelId="{250D9138-86EE-EC43-9FD0-97CAE9C3350D}" type="pres">
      <dgm:prSet presAssocID="{801CF462-79C4-B846-BB92-9CA19A098C32}" presName="Name8" presStyleCnt="0"/>
      <dgm:spPr/>
    </dgm:pt>
    <dgm:pt modelId="{AB08B57D-B263-1947-B13B-566B6941878F}" type="pres">
      <dgm:prSet presAssocID="{801CF462-79C4-B846-BB92-9CA19A098C32}" presName="level" presStyleLbl="node1" presStyleIdx="2" presStyleCnt="3">
        <dgm:presLayoutVars>
          <dgm:chMax val="1"/>
          <dgm:bulletEnabled val="1"/>
        </dgm:presLayoutVars>
      </dgm:prSet>
      <dgm:spPr/>
      <dgm:t>
        <a:bodyPr/>
        <a:lstStyle/>
        <a:p>
          <a:endParaRPr lang="fr-FR"/>
        </a:p>
      </dgm:t>
    </dgm:pt>
    <dgm:pt modelId="{F05C6ABE-9352-C145-BF21-FA0C08CCD9FF}" type="pres">
      <dgm:prSet presAssocID="{801CF462-79C4-B846-BB92-9CA19A098C32}" presName="levelTx" presStyleLbl="revTx" presStyleIdx="0" presStyleCnt="0">
        <dgm:presLayoutVars>
          <dgm:chMax val="1"/>
          <dgm:bulletEnabled val="1"/>
        </dgm:presLayoutVars>
      </dgm:prSet>
      <dgm:spPr/>
      <dgm:t>
        <a:bodyPr/>
        <a:lstStyle/>
        <a:p>
          <a:endParaRPr lang="fr-FR"/>
        </a:p>
      </dgm:t>
    </dgm:pt>
  </dgm:ptLst>
  <dgm:cxnLst>
    <dgm:cxn modelId="{E486D224-F416-E442-B546-F07A45705429}" srcId="{57980ADE-75B6-4A40-A724-C96CFFBAED01}" destId="{3E4FA493-4854-2748-BF93-25F90DCBA2E4}" srcOrd="1" destOrd="0" parTransId="{BF6AF7D2-1272-D848-9C65-B54A56142AA9}" sibTransId="{3698DB1A-A520-A34A-A033-83AE0F57A284}"/>
    <dgm:cxn modelId="{DFA0CB5D-3693-E640-9728-EF565220B9D3}" type="presOf" srcId="{57980ADE-75B6-4A40-A724-C96CFFBAED01}" destId="{1D17C6DE-38F2-B547-9BEA-BA2EB195E65D}" srcOrd="0" destOrd="0" presId="urn:microsoft.com/office/officeart/2005/8/layout/pyramid1"/>
    <dgm:cxn modelId="{180142F7-8179-D649-8BA4-8D89C582D017}" type="presOf" srcId="{4EC463BE-0157-3B4B-AA44-9FE8A007DA01}" destId="{C6E8FA02-03DF-4249-8F0A-81E0EE97A8BD}" srcOrd="1" destOrd="0" presId="urn:microsoft.com/office/officeart/2005/8/layout/pyramid1"/>
    <dgm:cxn modelId="{8B81C40D-D744-9048-9764-4B275CC6BCB9}" srcId="{57980ADE-75B6-4A40-A724-C96CFFBAED01}" destId="{4EC463BE-0157-3B4B-AA44-9FE8A007DA01}" srcOrd="0" destOrd="0" parTransId="{D9C7D041-1D06-4A44-927A-BDD31F75D39B}" sibTransId="{31E34C2F-C669-C949-A619-3B7D5B50D106}"/>
    <dgm:cxn modelId="{BE60D6CC-70DC-D443-8791-217B0EAE3477}" type="presOf" srcId="{3E4FA493-4854-2748-BF93-25F90DCBA2E4}" destId="{F30C1C7F-E0FF-EC4F-B5E9-1D32677EEEA0}" srcOrd="1" destOrd="0" presId="urn:microsoft.com/office/officeart/2005/8/layout/pyramid1"/>
    <dgm:cxn modelId="{E6D08CE6-C4EC-B94A-A4A2-C5B3AB2C1EAF}" type="presOf" srcId="{801CF462-79C4-B846-BB92-9CA19A098C32}" destId="{F05C6ABE-9352-C145-BF21-FA0C08CCD9FF}" srcOrd="1" destOrd="0" presId="urn:microsoft.com/office/officeart/2005/8/layout/pyramid1"/>
    <dgm:cxn modelId="{473471B0-AD6A-C44C-9204-692D87D36B74}" type="presOf" srcId="{3E4FA493-4854-2748-BF93-25F90DCBA2E4}" destId="{A4CA6F68-12D5-9F44-B9CC-05ED3373037E}" srcOrd="0" destOrd="0" presId="urn:microsoft.com/office/officeart/2005/8/layout/pyramid1"/>
    <dgm:cxn modelId="{56DBABB0-DE9C-324A-8172-AA4594F09C1E}" type="presOf" srcId="{4EC463BE-0157-3B4B-AA44-9FE8A007DA01}" destId="{71C25B73-343D-B944-A1BF-896D468B7786}" srcOrd="0" destOrd="0" presId="urn:microsoft.com/office/officeart/2005/8/layout/pyramid1"/>
    <dgm:cxn modelId="{BCFEF290-1375-5442-89C9-42862F195B9C}" type="presOf" srcId="{801CF462-79C4-B846-BB92-9CA19A098C32}" destId="{AB08B57D-B263-1947-B13B-566B6941878F}" srcOrd="0" destOrd="0" presId="urn:microsoft.com/office/officeart/2005/8/layout/pyramid1"/>
    <dgm:cxn modelId="{431B31D8-EBF9-FA42-8F7A-7CD6FE8FB108}" srcId="{57980ADE-75B6-4A40-A724-C96CFFBAED01}" destId="{801CF462-79C4-B846-BB92-9CA19A098C32}" srcOrd="2" destOrd="0" parTransId="{B0852F6F-67F6-A74F-82D5-3DB1C8E9F1DB}" sibTransId="{196C0383-95E1-D646-8C6F-2F28FF0194D6}"/>
    <dgm:cxn modelId="{2040BDAD-D86E-4949-94C7-DDBAE12D7E5B}" type="presParOf" srcId="{1D17C6DE-38F2-B547-9BEA-BA2EB195E65D}" destId="{A6CBFDD0-22F2-E04B-BC58-3D9D3DEF6C33}" srcOrd="0" destOrd="0" presId="urn:microsoft.com/office/officeart/2005/8/layout/pyramid1"/>
    <dgm:cxn modelId="{82900D48-4BB8-3040-841F-33E09BDB748A}" type="presParOf" srcId="{A6CBFDD0-22F2-E04B-BC58-3D9D3DEF6C33}" destId="{71C25B73-343D-B944-A1BF-896D468B7786}" srcOrd="0" destOrd="0" presId="urn:microsoft.com/office/officeart/2005/8/layout/pyramid1"/>
    <dgm:cxn modelId="{B3B3A178-F79B-6B47-9AB0-51CD43ECC0CA}" type="presParOf" srcId="{A6CBFDD0-22F2-E04B-BC58-3D9D3DEF6C33}" destId="{C6E8FA02-03DF-4249-8F0A-81E0EE97A8BD}" srcOrd="1" destOrd="0" presId="urn:microsoft.com/office/officeart/2005/8/layout/pyramid1"/>
    <dgm:cxn modelId="{BCE72D0F-D96D-4146-830C-0A74A182B8FA}" type="presParOf" srcId="{1D17C6DE-38F2-B547-9BEA-BA2EB195E65D}" destId="{6330F102-B87F-9244-84B1-DC72D6883F6D}" srcOrd="1" destOrd="0" presId="urn:microsoft.com/office/officeart/2005/8/layout/pyramid1"/>
    <dgm:cxn modelId="{03E27ACD-5AF5-1B4B-B3DF-2B81E83BC2D7}" type="presParOf" srcId="{6330F102-B87F-9244-84B1-DC72D6883F6D}" destId="{A4CA6F68-12D5-9F44-B9CC-05ED3373037E}" srcOrd="0" destOrd="0" presId="urn:microsoft.com/office/officeart/2005/8/layout/pyramid1"/>
    <dgm:cxn modelId="{FE30B744-D050-9940-BD59-D50A0EF54324}" type="presParOf" srcId="{6330F102-B87F-9244-84B1-DC72D6883F6D}" destId="{F30C1C7F-E0FF-EC4F-B5E9-1D32677EEEA0}" srcOrd="1" destOrd="0" presId="urn:microsoft.com/office/officeart/2005/8/layout/pyramid1"/>
    <dgm:cxn modelId="{D52B8F3E-345C-944A-8D0D-813F90348807}" type="presParOf" srcId="{1D17C6DE-38F2-B547-9BEA-BA2EB195E65D}" destId="{250D9138-86EE-EC43-9FD0-97CAE9C3350D}" srcOrd="2" destOrd="0" presId="urn:microsoft.com/office/officeart/2005/8/layout/pyramid1"/>
    <dgm:cxn modelId="{CB073FC1-C310-CB44-B69D-C70569F55DDD}" type="presParOf" srcId="{250D9138-86EE-EC43-9FD0-97CAE9C3350D}" destId="{AB08B57D-B263-1947-B13B-566B6941878F}" srcOrd="0" destOrd="0" presId="urn:microsoft.com/office/officeart/2005/8/layout/pyramid1"/>
    <dgm:cxn modelId="{148EF1D8-E1C2-FF43-A737-671A94920872}" type="presParOf" srcId="{250D9138-86EE-EC43-9FD0-97CAE9C3350D}" destId="{F05C6ABE-9352-C145-BF21-FA0C08CCD9FF}" srcOrd="1" destOrd="0" presId="urn:microsoft.com/office/officeart/2005/8/layout/pyramid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7875FE-4862-A543-9368-F1CDAB02F29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fr-CA"/>
        </a:p>
      </dgm:t>
    </dgm:pt>
    <dgm:pt modelId="{624D29A0-0B9B-AB43-BB0C-3F01965BCF5D}">
      <dgm:prSet phldrT="[Texte]"/>
      <dgm:spPr/>
      <dgm:t>
        <a:bodyPr/>
        <a:lstStyle/>
        <a:p>
          <a:pPr>
            <a:lnSpc>
              <a:spcPct val="100000"/>
            </a:lnSpc>
          </a:pPr>
          <a:r>
            <a:rPr lang="fr-CA" dirty="0"/>
            <a:t>OBSERVER</a:t>
          </a:r>
        </a:p>
      </dgm:t>
    </dgm:pt>
    <dgm:pt modelId="{6195C220-7FD5-6E4B-AB7E-C870C644C8AE}" type="parTrans" cxnId="{9D2DAEF9-A489-984E-8150-ACE2B4534848}">
      <dgm:prSet/>
      <dgm:spPr/>
      <dgm:t>
        <a:bodyPr/>
        <a:lstStyle/>
        <a:p>
          <a:endParaRPr lang="fr-CA"/>
        </a:p>
      </dgm:t>
    </dgm:pt>
    <dgm:pt modelId="{6282C9B0-EC17-F14F-9100-C2BC8E15E55E}" type="sibTrans" cxnId="{9D2DAEF9-A489-984E-8150-ACE2B4534848}">
      <dgm:prSet/>
      <dgm:spPr/>
      <dgm:t>
        <a:bodyPr/>
        <a:lstStyle/>
        <a:p>
          <a:endParaRPr lang="fr-CA"/>
        </a:p>
      </dgm:t>
    </dgm:pt>
    <dgm:pt modelId="{E3C39BE7-B09D-4240-8DDB-CCC79061B0A7}">
      <dgm:prSet phldrT="[Texte]"/>
      <dgm:spPr/>
      <dgm:t>
        <a:bodyPr/>
        <a:lstStyle/>
        <a:p>
          <a:pPr>
            <a:lnSpc>
              <a:spcPct val="100000"/>
            </a:lnSpc>
          </a:pPr>
          <a:r>
            <a:rPr lang="fr-CA" dirty="0"/>
            <a:t>ÉCOUTER</a:t>
          </a:r>
        </a:p>
      </dgm:t>
    </dgm:pt>
    <dgm:pt modelId="{EAD41A53-AEF2-AB47-9454-E8A13DCFBF82}" type="parTrans" cxnId="{5D1B6972-1A49-D542-9453-00D342E4F70F}">
      <dgm:prSet/>
      <dgm:spPr/>
      <dgm:t>
        <a:bodyPr/>
        <a:lstStyle/>
        <a:p>
          <a:endParaRPr lang="fr-CA"/>
        </a:p>
      </dgm:t>
    </dgm:pt>
    <dgm:pt modelId="{C9C0FF0E-E38E-594F-8C58-62D842DAABB1}" type="sibTrans" cxnId="{5D1B6972-1A49-D542-9453-00D342E4F70F}">
      <dgm:prSet/>
      <dgm:spPr/>
      <dgm:t>
        <a:bodyPr/>
        <a:lstStyle/>
        <a:p>
          <a:endParaRPr lang="fr-CA"/>
        </a:p>
      </dgm:t>
    </dgm:pt>
    <dgm:pt modelId="{F287807A-E88E-7F4E-BB77-E120B5870F75}">
      <dgm:prSet phldrT="[Texte]"/>
      <dgm:spPr/>
      <dgm:t>
        <a:bodyPr/>
        <a:lstStyle/>
        <a:p>
          <a:pPr>
            <a:lnSpc>
              <a:spcPct val="100000"/>
            </a:lnSpc>
          </a:pPr>
          <a:r>
            <a:rPr lang="fr-CA" dirty="0"/>
            <a:t>METTRE EN LIEN</a:t>
          </a:r>
        </a:p>
      </dgm:t>
    </dgm:pt>
    <dgm:pt modelId="{ECD079D5-A497-7C4C-89E6-E2BC338E82DF}" type="parTrans" cxnId="{5FE59544-C4FE-CD43-857A-0242F6352485}">
      <dgm:prSet/>
      <dgm:spPr/>
      <dgm:t>
        <a:bodyPr/>
        <a:lstStyle/>
        <a:p>
          <a:endParaRPr lang="fr-CA"/>
        </a:p>
      </dgm:t>
    </dgm:pt>
    <dgm:pt modelId="{47B842DB-23D5-D54F-A82C-5F2E8C1CB76A}" type="sibTrans" cxnId="{5FE59544-C4FE-CD43-857A-0242F6352485}">
      <dgm:prSet/>
      <dgm:spPr/>
      <dgm:t>
        <a:bodyPr/>
        <a:lstStyle/>
        <a:p>
          <a:endParaRPr lang="fr-CA"/>
        </a:p>
      </dgm:t>
    </dgm:pt>
    <dgm:pt modelId="{E74C7BD4-6B90-4069-A2F0-C1CD17DFF1AC}" type="pres">
      <dgm:prSet presAssocID="{BE7875FE-4862-A543-9368-F1CDAB02F291}" presName="root" presStyleCnt="0">
        <dgm:presLayoutVars>
          <dgm:dir/>
          <dgm:resizeHandles val="exact"/>
        </dgm:presLayoutVars>
      </dgm:prSet>
      <dgm:spPr/>
      <dgm:t>
        <a:bodyPr/>
        <a:lstStyle/>
        <a:p>
          <a:endParaRPr lang="fr-FR"/>
        </a:p>
      </dgm:t>
    </dgm:pt>
    <dgm:pt modelId="{02F24A0F-CDB5-49B9-92B6-527C0C101DD4}" type="pres">
      <dgm:prSet presAssocID="{624D29A0-0B9B-AB43-BB0C-3F01965BCF5D}" presName="compNode" presStyleCnt="0"/>
      <dgm:spPr/>
    </dgm:pt>
    <dgm:pt modelId="{1C8D9309-C51B-48E7-B048-E807AC8F5D45}" type="pres">
      <dgm:prSet presAssocID="{624D29A0-0B9B-AB43-BB0C-3F01965BCF5D}" presName="iconRect" presStyleLbl="node1" presStyleIdx="0" presStyleCnt="3" custScaleX="171139" custScaleY="160386" custLinFactX="-272967" custLinFactNeighborX="-300000" custLinFactNeighborY="108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fr-FR"/>
        </a:p>
      </dgm:t>
      <dgm:extLst>
        <a:ext uri="{E40237B7-FDA0-4F09-8148-C483321AD2D9}">
          <dgm14:cNvPr xmlns:dgm14="http://schemas.microsoft.com/office/drawing/2010/diagram" id="0" name="" descr="Eyes"/>
        </a:ext>
      </dgm:extLst>
    </dgm:pt>
    <dgm:pt modelId="{43A36C35-2306-4BE4-8FB2-48A4265DA2CF}" type="pres">
      <dgm:prSet presAssocID="{624D29A0-0B9B-AB43-BB0C-3F01965BCF5D}" presName="spaceRect" presStyleCnt="0"/>
      <dgm:spPr/>
    </dgm:pt>
    <dgm:pt modelId="{83964706-F45A-4B6F-A13A-76DB669F9BBC}" type="pres">
      <dgm:prSet presAssocID="{624D29A0-0B9B-AB43-BB0C-3F01965BCF5D}" presName="textRect" presStyleLbl="revTx" presStyleIdx="0" presStyleCnt="3" custLinFactX="-100000" custLinFactNeighborX="-156359" custLinFactNeighborY="-21167">
        <dgm:presLayoutVars>
          <dgm:chMax val="1"/>
          <dgm:chPref val="1"/>
        </dgm:presLayoutVars>
      </dgm:prSet>
      <dgm:spPr/>
      <dgm:t>
        <a:bodyPr/>
        <a:lstStyle/>
        <a:p>
          <a:endParaRPr lang="fr-FR"/>
        </a:p>
      </dgm:t>
    </dgm:pt>
    <dgm:pt modelId="{04F3A718-9D66-4795-81AC-C38E5DA04954}" type="pres">
      <dgm:prSet presAssocID="{6282C9B0-EC17-F14F-9100-C2BC8E15E55E}" presName="sibTrans" presStyleCnt="0"/>
      <dgm:spPr/>
    </dgm:pt>
    <dgm:pt modelId="{80C82185-28FF-4A92-8CB7-A9D9C8EE01F7}" type="pres">
      <dgm:prSet presAssocID="{E3C39BE7-B09D-4240-8DDB-CCC79061B0A7}" presName="compNode" presStyleCnt="0"/>
      <dgm:spPr/>
    </dgm:pt>
    <dgm:pt modelId="{79A77679-F829-4EAA-8AFF-1281DC248F5A}" type="pres">
      <dgm:prSet presAssocID="{E3C39BE7-B09D-4240-8DDB-CCC79061B0A7}" presName="iconRect" presStyleLbl="node1" presStyleIdx="1" presStyleCnt="3" custScaleX="170722" custScaleY="138520" custLinFactNeighborX="335" custLinFactNeighborY="465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fr-FR"/>
        </a:p>
      </dgm:t>
      <dgm:extLst>
        <a:ext uri="{E40237B7-FDA0-4F09-8148-C483321AD2D9}">
          <dgm14:cNvPr xmlns:dgm14="http://schemas.microsoft.com/office/drawing/2010/diagram" id="0" name="" descr="Ear"/>
        </a:ext>
      </dgm:extLst>
    </dgm:pt>
    <dgm:pt modelId="{C9677E1D-FC46-440D-8A1B-03A241C96E08}" type="pres">
      <dgm:prSet presAssocID="{E3C39BE7-B09D-4240-8DDB-CCC79061B0A7}" presName="spaceRect" presStyleCnt="0"/>
      <dgm:spPr/>
    </dgm:pt>
    <dgm:pt modelId="{1A7744AF-60E5-4A3D-A589-8408D0B2685D}" type="pres">
      <dgm:prSet presAssocID="{E3C39BE7-B09D-4240-8DDB-CCC79061B0A7}" presName="textRect" presStyleLbl="revTx" presStyleIdx="1" presStyleCnt="3" custLinFactNeighborX="-851" custLinFactNeighborY="-7054">
        <dgm:presLayoutVars>
          <dgm:chMax val="1"/>
          <dgm:chPref val="1"/>
        </dgm:presLayoutVars>
      </dgm:prSet>
      <dgm:spPr/>
      <dgm:t>
        <a:bodyPr/>
        <a:lstStyle/>
        <a:p>
          <a:endParaRPr lang="fr-FR"/>
        </a:p>
      </dgm:t>
    </dgm:pt>
    <dgm:pt modelId="{18D599F3-ED6D-4F44-8CED-B7F552090E31}" type="pres">
      <dgm:prSet presAssocID="{C9C0FF0E-E38E-594F-8C58-62D842DAABB1}" presName="sibTrans" presStyleCnt="0"/>
      <dgm:spPr/>
    </dgm:pt>
    <dgm:pt modelId="{4AE7A34A-A369-4DDF-AD18-0F3943703A2B}" type="pres">
      <dgm:prSet presAssocID="{F287807A-E88E-7F4E-BB77-E120B5870F75}" presName="compNode" presStyleCnt="0"/>
      <dgm:spPr/>
    </dgm:pt>
    <dgm:pt modelId="{A4B1E0D0-BC41-4972-9FEA-CF7281640252}" type="pres">
      <dgm:prSet presAssocID="{F287807A-E88E-7F4E-BB77-E120B5870F75}" presName="iconRect" presStyleLbl="node1" presStyleIdx="2" presStyleCnt="3" custScaleX="188804" custScaleY="133353" custLinFactX="212273" custLinFactNeighborX="300000" custLinFactNeighborY="-1529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1000" b="-21000"/>
          </a:stretch>
        </a:blipFill>
        <a:ln>
          <a:noFill/>
        </a:ln>
      </dgm:spPr>
      <dgm:t>
        <a:bodyPr/>
        <a:lstStyle/>
        <a:p>
          <a:endParaRPr lang="fr-FR"/>
        </a:p>
      </dgm:t>
    </dgm:pt>
    <dgm:pt modelId="{FEC65310-FC58-4ECF-89E9-0268371B5EEB}" type="pres">
      <dgm:prSet presAssocID="{F287807A-E88E-7F4E-BB77-E120B5870F75}" presName="spaceRect" presStyleCnt="0"/>
      <dgm:spPr/>
    </dgm:pt>
    <dgm:pt modelId="{7C4CF895-3ACA-426C-84E3-CA5AF78B0376}" type="pres">
      <dgm:prSet presAssocID="{F287807A-E88E-7F4E-BB77-E120B5870F75}" presName="textRect" presStyleLbl="revTx" presStyleIdx="2" presStyleCnt="3" custScaleX="125995" custLinFactX="100000" custLinFactNeighborX="130523" custLinFactNeighborY="-5600">
        <dgm:presLayoutVars>
          <dgm:chMax val="1"/>
          <dgm:chPref val="1"/>
        </dgm:presLayoutVars>
      </dgm:prSet>
      <dgm:spPr/>
      <dgm:t>
        <a:bodyPr/>
        <a:lstStyle/>
        <a:p>
          <a:endParaRPr lang="fr-FR"/>
        </a:p>
      </dgm:t>
    </dgm:pt>
  </dgm:ptLst>
  <dgm:cxnLst>
    <dgm:cxn modelId="{4F8A320A-7F96-5747-ADB3-1BBB0B43AE5F}" type="presOf" srcId="{F287807A-E88E-7F4E-BB77-E120B5870F75}" destId="{7C4CF895-3ACA-426C-84E3-CA5AF78B0376}" srcOrd="0" destOrd="0" presId="urn:microsoft.com/office/officeart/2018/2/layout/IconLabelList"/>
    <dgm:cxn modelId="{5FE59544-C4FE-CD43-857A-0242F6352485}" srcId="{BE7875FE-4862-A543-9368-F1CDAB02F291}" destId="{F287807A-E88E-7F4E-BB77-E120B5870F75}" srcOrd="2" destOrd="0" parTransId="{ECD079D5-A497-7C4C-89E6-E2BC338E82DF}" sibTransId="{47B842DB-23D5-D54F-A82C-5F2E8C1CB76A}"/>
    <dgm:cxn modelId="{519878D7-6BAF-8547-8991-2DF61D8A88A2}" type="presOf" srcId="{E3C39BE7-B09D-4240-8DDB-CCC79061B0A7}" destId="{1A7744AF-60E5-4A3D-A589-8408D0B2685D}" srcOrd="0" destOrd="0" presId="urn:microsoft.com/office/officeart/2018/2/layout/IconLabelList"/>
    <dgm:cxn modelId="{A186AE35-1C87-214C-B0F7-B760A7B67BDC}" type="presOf" srcId="{BE7875FE-4862-A543-9368-F1CDAB02F291}" destId="{E74C7BD4-6B90-4069-A2F0-C1CD17DFF1AC}" srcOrd="0" destOrd="0" presId="urn:microsoft.com/office/officeart/2018/2/layout/IconLabelList"/>
    <dgm:cxn modelId="{9D2DAEF9-A489-984E-8150-ACE2B4534848}" srcId="{BE7875FE-4862-A543-9368-F1CDAB02F291}" destId="{624D29A0-0B9B-AB43-BB0C-3F01965BCF5D}" srcOrd="0" destOrd="0" parTransId="{6195C220-7FD5-6E4B-AB7E-C870C644C8AE}" sibTransId="{6282C9B0-EC17-F14F-9100-C2BC8E15E55E}"/>
    <dgm:cxn modelId="{9ADAD2AE-D569-A342-ADD5-49617CE6F711}" type="presOf" srcId="{624D29A0-0B9B-AB43-BB0C-3F01965BCF5D}" destId="{83964706-F45A-4B6F-A13A-76DB669F9BBC}" srcOrd="0" destOrd="0" presId="urn:microsoft.com/office/officeart/2018/2/layout/IconLabelList"/>
    <dgm:cxn modelId="{5D1B6972-1A49-D542-9453-00D342E4F70F}" srcId="{BE7875FE-4862-A543-9368-F1CDAB02F291}" destId="{E3C39BE7-B09D-4240-8DDB-CCC79061B0A7}" srcOrd="1" destOrd="0" parTransId="{EAD41A53-AEF2-AB47-9454-E8A13DCFBF82}" sibTransId="{C9C0FF0E-E38E-594F-8C58-62D842DAABB1}"/>
    <dgm:cxn modelId="{222A1585-6851-694D-80A0-A1EDD29DC373}" type="presParOf" srcId="{E74C7BD4-6B90-4069-A2F0-C1CD17DFF1AC}" destId="{02F24A0F-CDB5-49B9-92B6-527C0C101DD4}" srcOrd="0" destOrd="0" presId="urn:microsoft.com/office/officeart/2018/2/layout/IconLabelList"/>
    <dgm:cxn modelId="{86D8AEEC-4635-B14F-8E5F-25CE7F618252}" type="presParOf" srcId="{02F24A0F-CDB5-49B9-92B6-527C0C101DD4}" destId="{1C8D9309-C51B-48E7-B048-E807AC8F5D45}" srcOrd="0" destOrd="0" presId="urn:microsoft.com/office/officeart/2018/2/layout/IconLabelList"/>
    <dgm:cxn modelId="{25AA51F5-F7A1-764D-9D30-2F62BBE71AC5}" type="presParOf" srcId="{02F24A0F-CDB5-49B9-92B6-527C0C101DD4}" destId="{43A36C35-2306-4BE4-8FB2-48A4265DA2CF}" srcOrd="1" destOrd="0" presId="urn:microsoft.com/office/officeart/2018/2/layout/IconLabelList"/>
    <dgm:cxn modelId="{FCD2E55B-49F9-3A46-98A8-3B87A87F73AB}" type="presParOf" srcId="{02F24A0F-CDB5-49B9-92B6-527C0C101DD4}" destId="{83964706-F45A-4B6F-A13A-76DB669F9BBC}" srcOrd="2" destOrd="0" presId="urn:microsoft.com/office/officeart/2018/2/layout/IconLabelList"/>
    <dgm:cxn modelId="{E69CEF7B-1884-5543-A506-4823FE866F36}" type="presParOf" srcId="{E74C7BD4-6B90-4069-A2F0-C1CD17DFF1AC}" destId="{04F3A718-9D66-4795-81AC-C38E5DA04954}" srcOrd="1" destOrd="0" presId="urn:microsoft.com/office/officeart/2018/2/layout/IconLabelList"/>
    <dgm:cxn modelId="{A5EB2782-CC48-F146-850F-E77688AD1065}" type="presParOf" srcId="{E74C7BD4-6B90-4069-A2F0-C1CD17DFF1AC}" destId="{80C82185-28FF-4A92-8CB7-A9D9C8EE01F7}" srcOrd="2" destOrd="0" presId="urn:microsoft.com/office/officeart/2018/2/layout/IconLabelList"/>
    <dgm:cxn modelId="{7F03BB27-3284-D447-B46B-3686A3DACB95}" type="presParOf" srcId="{80C82185-28FF-4A92-8CB7-A9D9C8EE01F7}" destId="{79A77679-F829-4EAA-8AFF-1281DC248F5A}" srcOrd="0" destOrd="0" presId="urn:microsoft.com/office/officeart/2018/2/layout/IconLabelList"/>
    <dgm:cxn modelId="{67A5371A-C73B-2447-9F08-6EC6EF5A97F5}" type="presParOf" srcId="{80C82185-28FF-4A92-8CB7-A9D9C8EE01F7}" destId="{C9677E1D-FC46-440D-8A1B-03A241C96E08}" srcOrd="1" destOrd="0" presId="urn:microsoft.com/office/officeart/2018/2/layout/IconLabelList"/>
    <dgm:cxn modelId="{04089A4A-88CF-2F49-9F3E-1A7E5234895A}" type="presParOf" srcId="{80C82185-28FF-4A92-8CB7-A9D9C8EE01F7}" destId="{1A7744AF-60E5-4A3D-A589-8408D0B2685D}" srcOrd="2" destOrd="0" presId="urn:microsoft.com/office/officeart/2018/2/layout/IconLabelList"/>
    <dgm:cxn modelId="{02FE6328-C08C-1F4C-8327-5C8B6164737B}" type="presParOf" srcId="{E74C7BD4-6B90-4069-A2F0-C1CD17DFF1AC}" destId="{18D599F3-ED6D-4F44-8CED-B7F552090E31}" srcOrd="3" destOrd="0" presId="urn:microsoft.com/office/officeart/2018/2/layout/IconLabelList"/>
    <dgm:cxn modelId="{98C4E8C6-3C37-B047-9998-83C364ABD7FF}" type="presParOf" srcId="{E74C7BD4-6B90-4069-A2F0-C1CD17DFF1AC}" destId="{4AE7A34A-A369-4DDF-AD18-0F3943703A2B}" srcOrd="4" destOrd="0" presId="urn:microsoft.com/office/officeart/2018/2/layout/IconLabelList"/>
    <dgm:cxn modelId="{759B9D2A-6881-6149-A23C-8DB1A25BF6B9}" type="presParOf" srcId="{4AE7A34A-A369-4DDF-AD18-0F3943703A2B}" destId="{A4B1E0D0-BC41-4972-9FEA-CF7281640252}" srcOrd="0" destOrd="0" presId="urn:microsoft.com/office/officeart/2018/2/layout/IconLabelList"/>
    <dgm:cxn modelId="{36EAE9F9-00EB-2746-995D-30D4CB881D29}" type="presParOf" srcId="{4AE7A34A-A369-4DDF-AD18-0F3943703A2B}" destId="{FEC65310-FC58-4ECF-89E9-0268371B5EEB}" srcOrd="1" destOrd="0" presId="urn:microsoft.com/office/officeart/2018/2/layout/IconLabelList"/>
    <dgm:cxn modelId="{457C8328-86A9-384F-91E4-115209F1433C}" type="presParOf" srcId="{4AE7A34A-A369-4DDF-AD18-0F3943703A2B}" destId="{7C4CF895-3ACA-426C-84E3-CA5AF78B0376}" srcOrd="2" destOrd="0" presId="urn:microsoft.com/office/officeart/2018/2/layout/IconLabel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875FE-4862-A543-9368-F1CDAB02F29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fr-CA"/>
        </a:p>
      </dgm:t>
    </dgm:pt>
    <dgm:pt modelId="{624D29A0-0B9B-AB43-BB0C-3F01965BCF5D}">
      <dgm:prSet phldrT="[Texte]"/>
      <dgm:spPr/>
      <dgm:t>
        <a:bodyPr/>
        <a:lstStyle/>
        <a:p>
          <a:pPr>
            <a:lnSpc>
              <a:spcPct val="100000"/>
            </a:lnSpc>
          </a:pPr>
          <a:r>
            <a:rPr lang="fr-CA" dirty="0"/>
            <a:t>OBSERVER</a:t>
          </a:r>
        </a:p>
      </dgm:t>
    </dgm:pt>
    <dgm:pt modelId="{6195C220-7FD5-6E4B-AB7E-C870C644C8AE}" type="parTrans" cxnId="{9D2DAEF9-A489-984E-8150-ACE2B4534848}">
      <dgm:prSet/>
      <dgm:spPr/>
      <dgm:t>
        <a:bodyPr/>
        <a:lstStyle/>
        <a:p>
          <a:endParaRPr lang="fr-CA"/>
        </a:p>
      </dgm:t>
    </dgm:pt>
    <dgm:pt modelId="{6282C9B0-EC17-F14F-9100-C2BC8E15E55E}" type="sibTrans" cxnId="{9D2DAEF9-A489-984E-8150-ACE2B4534848}">
      <dgm:prSet/>
      <dgm:spPr/>
      <dgm:t>
        <a:bodyPr/>
        <a:lstStyle/>
        <a:p>
          <a:endParaRPr lang="fr-CA"/>
        </a:p>
      </dgm:t>
    </dgm:pt>
    <dgm:pt modelId="{E3C39BE7-B09D-4240-8DDB-CCC79061B0A7}">
      <dgm:prSet phldrT="[Texte]"/>
      <dgm:spPr/>
      <dgm:t>
        <a:bodyPr/>
        <a:lstStyle/>
        <a:p>
          <a:pPr>
            <a:lnSpc>
              <a:spcPct val="100000"/>
            </a:lnSpc>
          </a:pPr>
          <a:r>
            <a:rPr lang="fr-CA" dirty="0"/>
            <a:t>ÉCOUTER</a:t>
          </a:r>
        </a:p>
      </dgm:t>
    </dgm:pt>
    <dgm:pt modelId="{EAD41A53-AEF2-AB47-9454-E8A13DCFBF82}" type="parTrans" cxnId="{5D1B6972-1A49-D542-9453-00D342E4F70F}">
      <dgm:prSet/>
      <dgm:spPr/>
      <dgm:t>
        <a:bodyPr/>
        <a:lstStyle/>
        <a:p>
          <a:endParaRPr lang="fr-CA"/>
        </a:p>
      </dgm:t>
    </dgm:pt>
    <dgm:pt modelId="{C9C0FF0E-E38E-594F-8C58-62D842DAABB1}" type="sibTrans" cxnId="{5D1B6972-1A49-D542-9453-00D342E4F70F}">
      <dgm:prSet/>
      <dgm:spPr/>
      <dgm:t>
        <a:bodyPr/>
        <a:lstStyle/>
        <a:p>
          <a:endParaRPr lang="fr-CA"/>
        </a:p>
      </dgm:t>
    </dgm:pt>
    <dgm:pt modelId="{F287807A-E88E-7F4E-BB77-E120B5870F75}">
      <dgm:prSet phldrT="[Texte]"/>
      <dgm:spPr/>
      <dgm:t>
        <a:bodyPr/>
        <a:lstStyle/>
        <a:p>
          <a:pPr>
            <a:lnSpc>
              <a:spcPct val="100000"/>
            </a:lnSpc>
          </a:pPr>
          <a:r>
            <a:rPr lang="fr-CA" dirty="0"/>
            <a:t>METTRE EN LIEN</a:t>
          </a:r>
        </a:p>
      </dgm:t>
    </dgm:pt>
    <dgm:pt modelId="{ECD079D5-A497-7C4C-89E6-E2BC338E82DF}" type="parTrans" cxnId="{5FE59544-C4FE-CD43-857A-0242F6352485}">
      <dgm:prSet/>
      <dgm:spPr/>
      <dgm:t>
        <a:bodyPr/>
        <a:lstStyle/>
        <a:p>
          <a:endParaRPr lang="fr-CA"/>
        </a:p>
      </dgm:t>
    </dgm:pt>
    <dgm:pt modelId="{47B842DB-23D5-D54F-A82C-5F2E8C1CB76A}" type="sibTrans" cxnId="{5FE59544-C4FE-CD43-857A-0242F6352485}">
      <dgm:prSet/>
      <dgm:spPr/>
      <dgm:t>
        <a:bodyPr/>
        <a:lstStyle/>
        <a:p>
          <a:endParaRPr lang="fr-CA"/>
        </a:p>
      </dgm:t>
    </dgm:pt>
    <dgm:pt modelId="{4B276394-E976-4A19-82A6-3C94157842F7}" type="pres">
      <dgm:prSet presAssocID="{BE7875FE-4862-A543-9368-F1CDAB02F291}" presName="root" presStyleCnt="0">
        <dgm:presLayoutVars>
          <dgm:dir/>
          <dgm:resizeHandles val="exact"/>
        </dgm:presLayoutVars>
      </dgm:prSet>
      <dgm:spPr/>
      <dgm:t>
        <a:bodyPr/>
        <a:lstStyle/>
        <a:p>
          <a:endParaRPr lang="fr-FR"/>
        </a:p>
      </dgm:t>
    </dgm:pt>
    <dgm:pt modelId="{B3AA1CC2-0478-46E7-9C47-C82F136A5E57}" type="pres">
      <dgm:prSet presAssocID="{624D29A0-0B9B-AB43-BB0C-3F01965BCF5D}" presName="compNode" presStyleCnt="0"/>
      <dgm:spPr/>
    </dgm:pt>
    <dgm:pt modelId="{F969A046-5F39-42CD-A709-2420879CE365}" type="pres">
      <dgm:prSet presAssocID="{624D29A0-0B9B-AB43-BB0C-3F01965BCF5D}" presName="bgRect" presStyleLbl="bgShp" presStyleIdx="0" presStyleCnt="3"/>
      <dgm:spPr/>
    </dgm:pt>
    <dgm:pt modelId="{85B505F5-77D9-4C22-81D4-BECF73F1D73A}" type="pres">
      <dgm:prSet presAssocID="{624D29A0-0B9B-AB43-BB0C-3F01965BCF5D}" presName="iconRect" presStyleLbl="node1" presStyleIdx="0" presStyleCnt="3" custScaleX="124591" custScaleY="10996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yes"/>
        </a:ext>
      </dgm:extLst>
    </dgm:pt>
    <dgm:pt modelId="{10D580B8-778D-48B5-A766-673465918DB9}" type="pres">
      <dgm:prSet presAssocID="{624D29A0-0B9B-AB43-BB0C-3F01965BCF5D}" presName="spaceRect" presStyleCnt="0"/>
      <dgm:spPr/>
    </dgm:pt>
    <dgm:pt modelId="{A1B130DD-E4A2-4766-8F48-278F5B025C7F}" type="pres">
      <dgm:prSet presAssocID="{624D29A0-0B9B-AB43-BB0C-3F01965BCF5D}" presName="parTx" presStyleLbl="revTx" presStyleIdx="0" presStyleCnt="3">
        <dgm:presLayoutVars>
          <dgm:chMax val="0"/>
          <dgm:chPref val="0"/>
        </dgm:presLayoutVars>
      </dgm:prSet>
      <dgm:spPr/>
      <dgm:t>
        <a:bodyPr/>
        <a:lstStyle/>
        <a:p>
          <a:endParaRPr lang="fr-FR"/>
        </a:p>
      </dgm:t>
    </dgm:pt>
    <dgm:pt modelId="{4CD2FF81-A64E-48C5-A8A7-56C627EEFBF3}" type="pres">
      <dgm:prSet presAssocID="{6282C9B0-EC17-F14F-9100-C2BC8E15E55E}" presName="sibTrans" presStyleCnt="0"/>
      <dgm:spPr/>
    </dgm:pt>
    <dgm:pt modelId="{66418F2B-E33B-4DCA-B53B-68E517A87DAA}" type="pres">
      <dgm:prSet presAssocID="{E3C39BE7-B09D-4240-8DDB-CCC79061B0A7}" presName="compNode" presStyleCnt="0"/>
      <dgm:spPr/>
    </dgm:pt>
    <dgm:pt modelId="{6430799F-FC8B-4AB5-BCD0-3021FB3875A7}" type="pres">
      <dgm:prSet presAssocID="{E3C39BE7-B09D-4240-8DDB-CCC79061B0A7}" presName="bgRect" presStyleLbl="bgShp" presStyleIdx="1" presStyleCnt="3"/>
      <dgm:spPr/>
    </dgm:pt>
    <dgm:pt modelId="{B7B0E4AC-959B-49FC-B56D-813900B484A7}" type="pres">
      <dgm:prSet presAssocID="{E3C39BE7-B09D-4240-8DDB-CCC79061B0A7}" presName="iconRect" presStyleLbl="node1" presStyleIdx="1" presStyleCnt="3" custScaleX="147622" custScaleY="13286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ar"/>
        </a:ext>
      </dgm:extLst>
    </dgm:pt>
    <dgm:pt modelId="{DA29FB9F-3849-4181-8A29-DE5021F535AC}" type="pres">
      <dgm:prSet presAssocID="{E3C39BE7-B09D-4240-8DDB-CCC79061B0A7}" presName="spaceRect" presStyleCnt="0"/>
      <dgm:spPr/>
    </dgm:pt>
    <dgm:pt modelId="{48BA600A-D149-4425-8C6B-42DFF4A1F1FF}" type="pres">
      <dgm:prSet presAssocID="{E3C39BE7-B09D-4240-8DDB-CCC79061B0A7}" presName="parTx" presStyleLbl="revTx" presStyleIdx="1" presStyleCnt="3">
        <dgm:presLayoutVars>
          <dgm:chMax val="0"/>
          <dgm:chPref val="0"/>
        </dgm:presLayoutVars>
      </dgm:prSet>
      <dgm:spPr/>
      <dgm:t>
        <a:bodyPr/>
        <a:lstStyle/>
        <a:p>
          <a:endParaRPr lang="fr-FR"/>
        </a:p>
      </dgm:t>
    </dgm:pt>
    <dgm:pt modelId="{7A2A3060-4A4D-435C-8E65-98E067E77F9C}" type="pres">
      <dgm:prSet presAssocID="{C9C0FF0E-E38E-594F-8C58-62D842DAABB1}" presName="sibTrans" presStyleCnt="0"/>
      <dgm:spPr/>
    </dgm:pt>
    <dgm:pt modelId="{BDC419AD-AE13-4F61-8F21-27BECEDABB69}" type="pres">
      <dgm:prSet presAssocID="{F287807A-E88E-7F4E-BB77-E120B5870F75}" presName="compNode" presStyleCnt="0"/>
      <dgm:spPr/>
    </dgm:pt>
    <dgm:pt modelId="{35D1DA6A-4176-4552-B50F-5E6CDB4AF9B9}" type="pres">
      <dgm:prSet presAssocID="{F287807A-E88E-7F4E-BB77-E120B5870F75}" presName="bgRect" presStyleLbl="bgShp" presStyleIdx="2" presStyleCnt="3"/>
      <dgm:spPr/>
    </dgm:pt>
    <dgm:pt modelId="{721A0D53-44E7-469B-9EBE-D8E65B42671F}" type="pres">
      <dgm:prSet presAssocID="{F287807A-E88E-7F4E-BB77-E120B5870F75}" presName="iconRect" presStyleLbl="node1" presStyleIdx="2" presStyleCnt="3" custScaleX="150912" custScaleY="15311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ink"/>
        </a:ext>
      </dgm:extLst>
    </dgm:pt>
    <dgm:pt modelId="{F4E58F30-8931-4EE6-AAFD-B9D2AB60CADF}" type="pres">
      <dgm:prSet presAssocID="{F287807A-E88E-7F4E-BB77-E120B5870F75}" presName="spaceRect" presStyleCnt="0"/>
      <dgm:spPr/>
    </dgm:pt>
    <dgm:pt modelId="{A003F331-55AC-44F5-9F2D-CC007CE195D9}" type="pres">
      <dgm:prSet presAssocID="{F287807A-E88E-7F4E-BB77-E120B5870F75}" presName="parTx" presStyleLbl="revTx" presStyleIdx="2" presStyleCnt="3">
        <dgm:presLayoutVars>
          <dgm:chMax val="0"/>
          <dgm:chPref val="0"/>
        </dgm:presLayoutVars>
      </dgm:prSet>
      <dgm:spPr/>
      <dgm:t>
        <a:bodyPr/>
        <a:lstStyle/>
        <a:p>
          <a:endParaRPr lang="fr-FR"/>
        </a:p>
      </dgm:t>
    </dgm:pt>
  </dgm:ptLst>
  <dgm:cxnLst>
    <dgm:cxn modelId="{02DA2D08-16B3-B04D-AD0B-14337D28F3AD}" type="presOf" srcId="{624D29A0-0B9B-AB43-BB0C-3F01965BCF5D}" destId="{A1B130DD-E4A2-4766-8F48-278F5B025C7F}" srcOrd="0" destOrd="0" presId="urn:microsoft.com/office/officeart/2018/2/layout/IconVerticalSolidList"/>
    <dgm:cxn modelId="{C7787136-346C-8B42-BF44-6BAEF5F57CD4}" type="presOf" srcId="{BE7875FE-4862-A543-9368-F1CDAB02F291}" destId="{4B276394-E976-4A19-82A6-3C94157842F7}" srcOrd="0" destOrd="0" presId="urn:microsoft.com/office/officeart/2018/2/layout/IconVerticalSolidList"/>
    <dgm:cxn modelId="{5FE59544-C4FE-CD43-857A-0242F6352485}" srcId="{BE7875FE-4862-A543-9368-F1CDAB02F291}" destId="{F287807A-E88E-7F4E-BB77-E120B5870F75}" srcOrd="2" destOrd="0" parTransId="{ECD079D5-A497-7C4C-89E6-E2BC338E82DF}" sibTransId="{47B842DB-23D5-D54F-A82C-5F2E8C1CB76A}"/>
    <dgm:cxn modelId="{5B9DAE27-2851-5847-B9FC-2A6647C5BE50}" type="presOf" srcId="{E3C39BE7-B09D-4240-8DDB-CCC79061B0A7}" destId="{48BA600A-D149-4425-8C6B-42DFF4A1F1FF}" srcOrd="0" destOrd="0" presId="urn:microsoft.com/office/officeart/2018/2/layout/IconVerticalSolidList"/>
    <dgm:cxn modelId="{9D2DAEF9-A489-984E-8150-ACE2B4534848}" srcId="{BE7875FE-4862-A543-9368-F1CDAB02F291}" destId="{624D29A0-0B9B-AB43-BB0C-3F01965BCF5D}" srcOrd="0" destOrd="0" parTransId="{6195C220-7FD5-6E4B-AB7E-C870C644C8AE}" sibTransId="{6282C9B0-EC17-F14F-9100-C2BC8E15E55E}"/>
    <dgm:cxn modelId="{D393FA80-B6D6-9F4B-BDFB-288B0AA21B8C}" type="presOf" srcId="{F287807A-E88E-7F4E-BB77-E120B5870F75}" destId="{A003F331-55AC-44F5-9F2D-CC007CE195D9}" srcOrd="0" destOrd="0" presId="urn:microsoft.com/office/officeart/2018/2/layout/IconVerticalSolidList"/>
    <dgm:cxn modelId="{5D1B6972-1A49-D542-9453-00D342E4F70F}" srcId="{BE7875FE-4862-A543-9368-F1CDAB02F291}" destId="{E3C39BE7-B09D-4240-8DDB-CCC79061B0A7}" srcOrd="1" destOrd="0" parTransId="{EAD41A53-AEF2-AB47-9454-E8A13DCFBF82}" sibTransId="{C9C0FF0E-E38E-594F-8C58-62D842DAABB1}"/>
    <dgm:cxn modelId="{1E8F4ECA-7759-CA40-A827-4750E534EB95}" type="presParOf" srcId="{4B276394-E976-4A19-82A6-3C94157842F7}" destId="{B3AA1CC2-0478-46E7-9C47-C82F136A5E57}" srcOrd="0" destOrd="0" presId="urn:microsoft.com/office/officeart/2018/2/layout/IconVerticalSolidList"/>
    <dgm:cxn modelId="{29046F15-2AE5-F047-A5B9-87E2E5F16D0E}" type="presParOf" srcId="{B3AA1CC2-0478-46E7-9C47-C82F136A5E57}" destId="{F969A046-5F39-42CD-A709-2420879CE365}" srcOrd="0" destOrd="0" presId="urn:microsoft.com/office/officeart/2018/2/layout/IconVerticalSolidList"/>
    <dgm:cxn modelId="{EEB0CB2E-6204-F944-9654-53C87B4395EA}" type="presParOf" srcId="{B3AA1CC2-0478-46E7-9C47-C82F136A5E57}" destId="{85B505F5-77D9-4C22-81D4-BECF73F1D73A}" srcOrd="1" destOrd="0" presId="urn:microsoft.com/office/officeart/2018/2/layout/IconVerticalSolidList"/>
    <dgm:cxn modelId="{0ED79956-2A15-DF47-99CD-3EBBB57907A2}" type="presParOf" srcId="{B3AA1CC2-0478-46E7-9C47-C82F136A5E57}" destId="{10D580B8-778D-48B5-A766-673465918DB9}" srcOrd="2" destOrd="0" presId="urn:microsoft.com/office/officeart/2018/2/layout/IconVerticalSolidList"/>
    <dgm:cxn modelId="{1F2343C1-56F7-DC48-89DB-494EFA909667}" type="presParOf" srcId="{B3AA1CC2-0478-46E7-9C47-C82F136A5E57}" destId="{A1B130DD-E4A2-4766-8F48-278F5B025C7F}" srcOrd="3" destOrd="0" presId="urn:microsoft.com/office/officeart/2018/2/layout/IconVerticalSolidList"/>
    <dgm:cxn modelId="{1B30AC27-39E8-7547-93A9-85B5D12F2BEE}" type="presParOf" srcId="{4B276394-E976-4A19-82A6-3C94157842F7}" destId="{4CD2FF81-A64E-48C5-A8A7-56C627EEFBF3}" srcOrd="1" destOrd="0" presId="urn:microsoft.com/office/officeart/2018/2/layout/IconVerticalSolidList"/>
    <dgm:cxn modelId="{BA4B7025-656D-4845-9408-0CA26003E772}" type="presParOf" srcId="{4B276394-E976-4A19-82A6-3C94157842F7}" destId="{66418F2B-E33B-4DCA-B53B-68E517A87DAA}" srcOrd="2" destOrd="0" presId="urn:microsoft.com/office/officeart/2018/2/layout/IconVerticalSolidList"/>
    <dgm:cxn modelId="{BA2006CC-C2E8-EA4C-B929-90A9276CE2D0}" type="presParOf" srcId="{66418F2B-E33B-4DCA-B53B-68E517A87DAA}" destId="{6430799F-FC8B-4AB5-BCD0-3021FB3875A7}" srcOrd="0" destOrd="0" presId="urn:microsoft.com/office/officeart/2018/2/layout/IconVerticalSolidList"/>
    <dgm:cxn modelId="{D6148D15-E725-FB42-A2F0-83D13C1F7DFC}" type="presParOf" srcId="{66418F2B-E33B-4DCA-B53B-68E517A87DAA}" destId="{B7B0E4AC-959B-49FC-B56D-813900B484A7}" srcOrd="1" destOrd="0" presId="urn:microsoft.com/office/officeart/2018/2/layout/IconVerticalSolidList"/>
    <dgm:cxn modelId="{40C42345-B066-704F-B5AC-719DAE06801F}" type="presParOf" srcId="{66418F2B-E33B-4DCA-B53B-68E517A87DAA}" destId="{DA29FB9F-3849-4181-8A29-DE5021F535AC}" srcOrd="2" destOrd="0" presId="urn:microsoft.com/office/officeart/2018/2/layout/IconVerticalSolidList"/>
    <dgm:cxn modelId="{75698644-A1DB-884E-8F71-2B2963D1509E}" type="presParOf" srcId="{66418F2B-E33B-4DCA-B53B-68E517A87DAA}" destId="{48BA600A-D149-4425-8C6B-42DFF4A1F1FF}" srcOrd="3" destOrd="0" presId="urn:microsoft.com/office/officeart/2018/2/layout/IconVerticalSolidList"/>
    <dgm:cxn modelId="{38006296-552F-6040-A9EF-A199EC2CAF58}" type="presParOf" srcId="{4B276394-E976-4A19-82A6-3C94157842F7}" destId="{7A2A3060-4A4D-435C-8E65-98E067E77F9C}" srcOrd="3" destOrd="0" presId="urn:microsoft.com/office/officeart/2018/2/layout/IconVerticalSolidList"/>
    <dgm:cxn modelId="{DD302884-6D5C-6E4C-94DA-C8CE925C92D8}" type="presParOf" srcId="{4B276394-E976-4A19-82A6-3C94157842F7}" destId="{BDC419AD-AE13-4F61-8F21-27BECEDABB69}" srcOrd="4" destOrd="0" presId="urn:microsoft.com/office/officeart/2018/2/layout/IconVerticalSolidList"/>
    <dgm:cxn modelId="{4FEECE79-1465-0045-9636-C19BF0D90965}" type="presParOf" srcId="{BDC419AD-AE13-4F61-8F21-27BECEDABB69}" destId="{35D1DA6A-4176-4552-B50F-5E6CDB4AF9B9}" srcOrd="0" destOrd="0" presId="urn:microsoft.com/office/officeart/2018/2/layout/IconVerticalSolidList"/>
    <dgm:cxn modelId="{8544712E-9070-464D-B08B-F7675C68F0F4}" type="presParOf" srcId="{BDC419AD-AE13-4F61-8F21-27BECEDABB69}" destId="{721A0D53-44E7-469B-9EBE-D8E65B42671F}" srcOrd="1" destOrd="0" presId="urn:microsoft.com/office/officeart/2018/2/layout/IconVerticalSolidList"/>
    <dgm:cxn modelId="{DEBCC965-D1FA-3340-AC14-630BC74EB5E7}" type="presParOf" srcId="{BDC419AD-AE13-4F61-8F21-27BECEDABB69}" destId="{F4E58F30-8931-4EE6-AAFD-B9D2AB60CADF}" srcOrd="2" destOrd="0" presId="urn:microsoft.com/office/officeart/2018/2/layout/IconVerticalSolidList"/>
    <dgm:cxn modelId="{3C1A6199-5A37-A743-A319-FB9C10A0629A}" type="presParOf" srcId="{BDC419AD-AE13-4F61-8F21-27BECEDABB69}" destId="{A003F331-55AC-44F5-9F2D-CC007CE195D9}" srcOrd="3" destOrd="0" presId="urn:microsoft.com/office/officeart/2018/2/layout/IconVerticalSoli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41423C-71E8-984E-B43F-BADDAC67F0C6}" type="doc">
      <dgm:prSet loTypeId="urn:microsoft.com/office/officeart/2005/8/layout/process1" loCatId="" qsTypeId="urn:microsoft.com/office/officeart/2005/8/quickstyle/simple1" qsCatId="simple" csTypeId="urn:microsoft.com/office/officeart/2005/8/colors/accent1_1" csCatId="accent1" phldr="1"/>
      <dgm:spPr/>
      <dgm:t>
        <a:bodyPr/>
        <a:lstStyle/>
        <a:p>
          <a:endParaRPr lang="fr-CA"/>
        </a:p>
      </dgm:t>
    </dgm:pt>
    <dgm:pt modelId="{CB983E41-5776-5C48-880D-B5964C0B126E}">
      <dgm:prSet phldrT="[Texte]"/>
      <dgm:spPr>
        <a:ln w="38100"/>
      </dgm:spPr>
      <dgm:t>
        <a:bodyPr/>
        <a:lstStyle/>
        <a:p>
          <a:r>
            <a:rPr lang="fr-CA" dirty="0"/>
            <a:t>Assurer sa sécurité</a:t>
          </a:r>
        </a:p>
      </dgm:t>
    </dgm:pt>
    <dgm:pt modelId="{1F2793E7-EAFB-E741-A404-3800AC2F21E9}" type="parTrans" cxnId="{474B3CE7-22D6-DE42-92AF-3CF2CB59AB94}">
      <dgm:prSet/>
      <dgm:spPr/>
      <dgm:t>
        <a:bodyPr/>
        <a:lstStyle/>
        <a:p>
          <a:endParaRPr lang="fr-CA"/>
        </a:p>
      </dgm:t>
    </dgm:pt>
    <dgm:pt modelId="{2057F374-29CA-384B-9410-E7A2F34EAACA}" type="sibTrans" cxnId="{474B3CE7-22D6-DE42-92AF-3CF2CB59AB94}">
      <dgm:prSet/>
      <dgm:spPr>
        <a:solidFill>
          <a:srgbClr val="0070C0"/>
        </a:solidFill>
      </dgm:spPr>
      <dgm:t>
        <a:bodyPr/>
        <a:lstStyle/>
        <a:p>
          <a:endParaRPr lang="fr-CA" dirty="0"/>
        </a:p>
      </dgm:t>
    </dgm:pt>
    <dgm:pt modelId="{6EF0848E-5F23-7C4C-B6F2-D1939905DD3C}">
      <dgm:prSet phldrT="[Texte]"/>
      <dgm:spPr>
        <a:ln w="38100"/>
      </dgm:spPr>
      <dgm:t>
        <a:bodyPr/>
        <a:lstStyle/>
        <a:p>
          <a:r>
            <a:rPr lang="fr-CA" dirty="0"/>
            <a:t>Identifier les personnes avec des besoins urgents essentiels</a:t>
          </a:r>
        </a:p>
      </dgm:t>
    </dgm:pt>
    <dgm:pt modelId="{3ECD1376-03A9-A043-83E0-DE6DC4C26B3B}" type="parTrans" cxnId="{E639B56D-A31F-064D-9E8B-B864C7DF799A}">
      <dgm:prSet/>
      <dgm:spPr/>
      <dgm:t>
        <a:bodyPr/>
        <a:lstStyle/>
        <a:p>
          <a:endParaRPr lang="fr-CA"/>
        </a:p>
      </dgm:t>
    </dgm:pt>
    <dgm:pt modelId="{067A7E70-79F2-944C-9E30-9C9AADA47655}" type="sibTrans" cxnId="{E639B56D-A31F-064D-9E8B-B864C7DF799A}">
      <dgm:prSet/>
      <dgm:spPr>
        <a:solidFill>
          <a:srgbClr val="0070C0"/>
        </a:solidFill>
      </dgm:spPr>
      <dgm:t>
        <a:bodyPr/>
        <a:lstStyle/>
        <a:p>
          <a:endParaRPr lang="fr-CA" dirty="0"/>
        </a:p>
      </dgm:t>
    </dgm:pt>
    <dgm:pt modelId="{C893A4F0-5F04-3642-9E1B-798B168D472C}">
      <dgm:prSet phldrT="[Texte]"/>
      <dgm:spPr>
        <a:ln w="38100"/>
      </dgm:spPr>
      <dgm:t>
        <a:bodyPr/>
        <a:lstStyle/>
        <a:p>
          <a:r>
            <a:rPr lang="fr-CA" dirty="0"/>
            <a:t>Identifier les personnes avec réaction de détresse psychologique</a:t>
          </a:r>
        </a:p>
      </dgm:t>
    </dgm:pt>
    <dgm:pt modelId="{5C06BDB7-5CC0-8F46-A9AA-1F4EE8A7B959}" type="parTrans" cxnId="{656B9AC7-BAF3-A14F-B6FA-E7F30FA1AC08}">
      <dgm:prSet/>
      <dgm:spPr/>
      <dgm:t>
        <a:bodyPr/>
        <a:lstStyle/>
        <a:p>
          <a:endParaRPr lang="fr-CA"/>
        </a:p>
      </dgm:t>
    </dgm:pt>
    <dgm:pt modelId="{25BF6C55-61D1-D145-91AD-3812683931FC}" type="sibTrans" cxnId="{656B9AC7-BAF3-A14F-B6FA-E7F30FA1AC08}">
      <dgm:prSet/>
      <dgm:spPr/>
      <dgm:t>
        <a:bodyPr/>
        <a:lstStyle/>
        <a:p>
          <a:endParaRPr lang="fr-CA"/>
        </a:p>
      </dgm:t>
    </dgm:pt>
    <dgm:pt modelId="{CD8DB114-95DA-004D-91C4-2823B424ECC1}" type="pres">
      <dgm:prSet presAssocID="{A541423C-71E8-984E-B43F-BADDAC67F0C6}" presName="Name0" presStyleCnt="0">
        <dgm:presLayoutVars>
          <dgm:dir/>
          <dgm:resizeHandles val="exact"/>
        </dgm:presLayoutVars>
      </dgm:prSet>
      <dgm:spPr/>
      <dgm:t>
        <a:bodyPr/>
        <a:lstStyle/>
        <a:p>
          <a:endParaRPr lang="fr-FR"/>
        </a:p>
      </dgm:t>
    </dgm:pt>
    <dgm:pt modelId="{D3DC6AD4-882C-A74E-ACCD-D25822078B81}" type="pres">
      <dgm:prSet presAssocID="{CB983E41-5776-5C48-880D-B5964C0B126E}" presName="node" presStyleLbl="node1" presStyleIdx="0" presStyleCnt="3">
        <dgm:presLayoutVars>
          <dgm:bulletEnabled val="1"/>
        </dgm:presLayoutVars>
      </dgm:prSet>
      <dgm:spPr/>
      <dgm:t>
        <a:bodyPr/>
        <a:lstStyle/>
        <a:p>
          <a:endParaRPr lang="fr-FR"/>
        </a:p>
      </dgm:t>
    </dgm:pt>
    <dgm:pt modelId="{BC1AFB35-DE9C-3B40-90B6-F820EABC3B09}" type="pres">
      <dgm:prSet presAssocID="{2057F374-29CA-384B-9410-E7A2F34EAACA}" presName="sibTrans" presStyleLbl="sibTrans2D1" presStyleIdx="0" presStyleCnt="2"/>
      <dgm:spPr/>
      <dgm:t>
        <a:bodyPr/>
        <a:lstStyle/>
        <a:p>
          <a:endParaRPr lang="fr-FR"/>
        </a:p>
      </dgm:t>
    </dgm:pt>
    <dgm:pt modelId="{527DE834-093B-EE4D-862D-04EEA578278E}" type="pres">
      <dgm:prSet presAssocID="{2057F374-29CA-384B-9410-E7A2F34EAACA}" presName="connectorText" presStyleLbl="sibTrans2D1" presStyleIdx="0" presStyleCnt="2"/>
      <dgm:spPr/>
      <dgm:t>
        <a:bodyPr/>
        <a:lstStyle/>
        <a:p>
          <a:endParaRPr lang="fr-FR"/>
        </a:p>
      </dgm:t>
    </dgm:pt>
    <dgm:pt modelId="{AB5EA4BE-C0FC-4540-B4AF-E538CA6C9AB6}" type="pres">
      <dgm:prSet presAssocID="{6EF0848E-5F23-7C4C-B6F2-D1939905DD3C}" presName="node" presStyleLbl="node1" presStyleIdx="1" presStyleCnt="3">
        <dgm:presLayoutVars>
          <dgm:bulletEnabled val="1"/>
        </dgm:presLayoutVars>
      </dgm:prSet>
      <dgm:spPr/>
      <dgm:t>
        <a:bodyPr/>
        <a:lstStyle/>
        <a:p>
          <a:endParaRPr lang="fr-FR"/>
        </a:p>
      </dgm:t>
    </dgm:pt>
    <dgm:pt modelId="{DC79416C-DB0E-C342-81AC-EE924BD53F43}" type="pres">
      <dgm:prSet presAssocID="{067A7E70-79F2-944C-9E30-9C9AADA47655}" presName="sibTrans" presStyleLbl="sibTrans2D1" presStyleIdx="1" presStyleCnt="2"/>
      <dgm:spPr/>
      <dgm:t>
        <a:bodyPr/>
        <a:lstStyle/>
        <a:p>
          <a:endParaRPr lang="fr-FR"/>
        </a:p>
      </dgm:t>
    </dgm:pt>
    <dgm:pt modelId="{0214E0E8-20F6-3746-A45E-A1FB37BAD2FE}" type="pres">
      <dgm:prSet presAssocID="{067A7E70-79F2-944C-9E30-9C9AADA47655}" presName="connectorText" presStyleLbl="sibTrans2D1" presStyleIdx="1" presStyleCnt="2"/>
      <dgm:spPr/>
      <dgm:t>
        <a:bodyPr/>
        <a:lstStyle/>
        <a:p>
          <a:endParaRPr lang="fr-FR"/>
        </a:p>
      </dgm:t>
    </dgm:pt>
    <dgm:pt modelId="{48222D38-7F9E-0944-B971-7B7F537601A8}" type="pres">
      <dgm:prSet presAssocID="{C893A4F0-5F04-3642-9E1B-798B168D472C}" presName="node" presStyleLbl="node1" presStyleIdx="2" presStyleCnt="3">
        <dgm:presLayoutVars>
          <dgm:bulletEnabled val="1"/>
        </dgm:presLayoutVars>
      </dgm:prSet>
      <dgm:spPr/>
      <dgm:t>
        <a:bodyPr/>
        <a:lstStyle/>
        <a:p>
          <a:endParaRPr lang="fr-FR"/>
        </a:p>
      </dgm:t>
    </dgm:pt>
  </dgm:ptLst>
  <dgm:cxnLst>
    <dgm:cxn modelId="{A0E20DED-BA75-0D49-B9DF-5399210EC289}" type="presOf" srcId="{2057F374-29CA-384B-9410-E7A2F34EAACA}" destId="{527DE834-093B-EE4D-862D-04EEA578278E}" srcOrd="1" destOrd="0" presId="urn:microsoft.com/office/officeart/2005/8/layout/process1"/>
    <dgm:cxn modelId="{F95A14B2-45BB-D14A-9E7C-C88914DC54F4}" type="presOf" srcId="{067A7E70-79F2-944C-9E30-9C9AADA47655}" destId="{0214E0E8-20F6-3746-A45E-A1FB37BAD2FE}" srcOrd="1" destOrd="0" presId="urn:microsoft.com/office/officeart/2005/8/layout/process1"/>
    <dgm:cxn modelId="{474B3CE7-22D6-DE42-92AF-3CF2CB59AB94}" srcId="{A541423C-71E8-984E-B43F-BADDAC67F0C6}" destId="{CB983E41-5776-5C48-880D-B5964C0B126E}" srcOrd="0" destOrd="0" parTransId="{1F2793E7-EAFB-E741-A404-3800AC2F21E9}" sibTransId="{2057F374-29CA-384B-9410-E7A2F34EAACA}"/>
    <dgm:cxn modelId="{663EA48E-FACC-EF4F-B42F-88F5C233077E}" type="presOf" srcId="{2057F374-29CA-384B-9410-E7A2F34EAACA}" destId="{BC1AFB35-DE9C-3B40-90B6-F820EABC3B09}" srcOrd="0" destOrd="0" presId="urn:microsoft.com/office/officeart/2005/8/layout/process1"/>
    <dgm:cxn modelId="{838BADDA-8A18-694D-8BC1-F563C1C886D8}" type="presOf" srcId="{6EF0848E-5F23-7C4C-B6F2-D1939905DD3C}" destId="{AB5EA4BE-C0FC-4540-B4AF-E538CA6C9AB6}" srcOrd="0" destOrd="0" presId="urn:microsoft.com/office/officeart/2005/8/layout/process1"/>
    <dgm:cxn modelId="{656B9AC7-BAF3-A14F-B6FA-E7F30FA1AC08}" srcId="{A541423C-71E8-984E-B43F-BADDAC67F0C6}" destId="{C893A4F0-5F04-3642-9E1B-798B168D472C}" srcOrd="2" destOrd="0" parTransId="{5C06BDB7-5CC0-8F46-A9AA-1F4EE8A7B959}" sibTransId="{25BF6C55-61D1-D145-91AD-3812683931FC}"/>
    <dgm:cxn modelId="{E639B56D-A31F-064D-9E8B-B864C7DF799A}" srcId="{A541423C-71E8-984E-B43F-BADDAC67F0C6}" destId="{6EF0848E-5F23-7C4C-B6F2-D1939905DD3C}" srcOrd="1" destOrd="0" parTransId="{3ECD1376-03A9-A043-83E0-DE6DC4C26B3B}" sibTransId="{067A7E70-79F2-944C-9E30-9C9AADA47655}"/>
    <dgm:cxn modelId="{12E2659F-290E-A347-A54D-EE87745DF391}" type="presOf" srcId="{C893A4F0-5F04-3642-9E1B-798B168D472C}" destId="{48222D38-7F9E-0944-B971-7B7F537601A8}" srcOrd="0" destOrd="0" presId="urn:microsoft.com/office/officeart/2005/8/layout/process1"/>
    <dgm:cxn modelId="{0D14DB6C-59A4-3549-9999-040AD3D78A5B}" type="presOf" srcId="{CB983E41-5776-5C48-880D-B5964C0B126E}" destId="{D3DC6AD4-882C-A74E-ACCD-D25822078B81}" srcOrd="0" destOrd="0" presId="urn:microsoft.com/office/officeart/2005/8/layout/process1"/>
    <dgm:cxn modelId="{10FDBAA7-C384-6544-AB8F-AFDC5BA032FB}" type="presOf" srcId="{A541423C-71E8-984E-B43F-BADDAC67F0C6}" destId="{CD8DB114-95DA-004D-91C4-2823B424ECC1}" srcOrd="0" destOrd="0" presId="urn:microsoft.com/office/officeart/2005/8/layout/process1"/>
    <dgm:cxn modelId="{3D9DEE78-B34E-D548-AC61-CA0ECCAB659A}" type="presOf" srcId="{067A7E70-79F2-944C-9E30-9C9AADA47655}" destId="{DC79416C-DB0E-C342-81AC-EE924BD53F43}" srcOrd="0" destOrd="0" presId="urn:microsoft.com/office/officeart/2005/8/layout/process1"/>
    <dgm:cxn modelId="{5444AAD0-F353-FD4F-ACD2-FDF304F40DE6}" type="presParOf" srcId="{CD8DB114-95DA-004D-91C4-2823B424ECC1}" destId="{D3DC6AD4-882C-A74E-ACCD-D25822078B81}" srcOrd="0" destOrd="0" presId="urn:microsoft.com/office/officeart/2005/8/layout/process1"/>
    <dgm:cxn modelId="{1B394D9C-9FCD-F84E-B4D1-F321417C8835}" type="presParOf" srcId="{CD8DB114-95DA-004D-91C4-2823B424ECC1}" destId="{BC1AFB35-DE9C-3B40-90B6-F820EABC3B09}" srcOrd="1" destOrd="0" presId="urn:microsoft.com/office/officeart/2005/8/layout/process1"/>
    <dgm:cxn modelId="{B8D72743-A0FF-D647-B9FA-4CEF16CA8F8C}" type="presParOf" srcId="{BC1AFB35-DE9C-3B40-90B6-F820EABC3B09}" destId="{527DE834-093B-EE4D-862D-04EEA578278E}" srcOrd="0" destOrd="0" presId="urn:microsoft.com/office/officeart/2005/8/layout/process1"/>
    <dgm:cxn modelId="{2D5F43E2-3E67-2945-94BA-79D9034CB94D}" type="presParOf" srcId="{CD8DB114-95DA-004D-91C4-2823B424ECC1}" destId="{AB5EA4BE-C0FC-4540-B4AF-E538CA6C9AB6}" srcOrd="2" destOrd="0" presId="urn:microsoft.com/office/officeart/2005/8/layout/process1"/>
    <dgm:cxn modelId="{80433CC9-C8CF-1C48-A180-C83E3E8FADF6}" type="presParOf" srcId="{CD8DB114-95DA-004D-91C4-2823B424ECC1}" destId="{DC79416C-DB0E-C342-81AC-EE924BD53F43}" srcOrd="3" destOrd="0" presId="urn:microsoft.com/office/officeart/2005/8/layout/process1"/>
    <dgm:cxn modelId="{4E2DF2C6-DF34-6F4D-BF14-339BF2D7D49D}" type="presParOf" srcId="{DC79416C-DB0E-C342-81AC-EE924BD53F43}" destId="{0214E0E8-20F6-3746-A45E-A1FB37BAD2FE}" srcOrd="0" destOrd="0" presId="urn:microsoft.com/office/officeart/2005/8/layout/process1"/>
    <dgm:cxn modelId="{A0C9A7E7-7DFA-D646-86B2-6919B7698ABA}" type="presParOf" srcId="{CD8DB114-95DA-004D-91C4-2823B424ECC1}" destId="{48222D38-7F9E-0944-B971-7B7F537601A8}"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875FE-4862-A543-9368-F1CDAB02F29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fr-CA"/>
        </a:p>
      </dgm:t>
    </dgm:pt>
    <dgm:pt modelId="{624D29A0-0B9B-AB43-BB0C-3F01965BCF5D}">
      <dgm:prSet phldrT="[Texte]"/>
      <dgm:spPr/>
      <dgm:t>
        <a:bodyPr/>
        <a:lstStyle/>
        <a:p>
          <a:pPr>
            <a:lnSpc>
              <a:spcPct val="100000"/>
            </a:lnSpc>
          </a:pPr>
          <a:r>
            <a:rPr lang="fr-CA" dirty="0"/>
            <a:t>OBSERVER</a:t>
          </a:r>
        </a:p>
      </dgm:t>
    </dgm:pt>
    <dgm:pt modelId="{6195C220-7FD5-6E4B-AB7E-C870C644C8AE}" type="parTrans" cxnId="{9D2DAEF9-A489-984E-8150-ACE2B4534848}">
      <dgm:prSet/>
      <dgm:spPr/>
      <dgm:t>
        <a:bodyPr/>
        <a:lstStyle/>
        <a:p>
          <a:endParaRPr lang="fr-CA"/>
        </a:p>
      </dgm:t>
    </dgm:pt>
    <dgm:pt modelId="{6282C9B0-EC17-F14F-9100-C2BC8E15E55E}" type="sibTrans" cxnId="{9D2DAEF9-A489-984E-8150-ACE2B4534848}">
      <dgm:prSet/>
      <dgm:spPr/>
      <dgm:t>
        <a:bodyPr/>
        <a:lstStyle/>
        <a:p>
          <a:endParaRPr lang="fr-CA"/>
        </a:p>
      </dgm:t>
    </dgm:pt>
    <dgm:pt modelId="{E3C39BE7-B09D-4240-8DDB-CCC79061B0A7}">
      <dgm:prSet phldrT="[Texte]"/>
      <dgm:spPr/>
      <dgm:t>
        <a:bodyPr/>
        <a:lstStyle/>
        <a:p>
          <a:pPr>
            <a:lnSpc>
              <a:spcPct val="100000"/>
            </a:lnSpc>
          </a:pPr>
          <a:r>
            <a:rPr lang="fr-CA" dirty="0"/>
            <a:t>ÉCOUTER</a:t>
          </a:r>
        </a:p>
      </dgm:t>
    </dgm:pt>
    <dgm:pt modelId="{EAD41A53-AEF2-AB47-9454-E8A13DCFBF82}" type="parTrans" cxnId="{5D1B6972-1A49-D542-9453-00D342E4F70F}">
      <dgm:prSet/>
      <dgm:spPr/>
      <dgm:t>
        <a:bodyPr/>
        <a:lstStyle/>
        <a:p>
          <a:endParaRPr lang="fr-CA"/>
        </a:p>
      </dgm:t>
    </dgm:pt>
    <dgm:pt modelId="{C9C0FF0E-E38E-594F-8C58-62D842DAABB1}" type="sibTrans" cxnId="{5D1B6972-1A49-D542-9453-00D342E4F70F}">
      <dgm:prSet/>
      <dgm:spPr/>
      <dgm:t>
        <a:bodyPr/>
        <a:lstStyle/>
        <a:p>
          <a:endParaRPr lang="fr-CA"/>
        </a:p>
      </dgm:t>
    </dgm:pt>
    <dgm:pt modelId="{F287807A-E88E-7F4E-BB77-E120B5870F75}">
      <dgm:prSet phldrT="[Texte]"/>
      <dgm:spPr/>
      <dgm:t>
        <a:bodyPr/>
        <a:lstStyle/>
        <a:p>
          <a:pPr>
            <a:lnSpc>
              <a:spcPct val="100000"/>
            </a:lnSpc>
          </a:pPr>
          <a:r>
            <a:rPr lang="fr-CA" dirty="0"/>
            <a:t>METTRE EN LIEN</a:t>
          </a:r>
        </a:p>
      </dgm:t>
    </dgm:pt>
    <dgm:pt modelId="{ECD079D5-A497-7C4C-89E6-E2BC338E82DF}" type="parTrans" cxnId="{5FE59544-C4FE-CD43-857A-0242F6352485}">
      <dgm:prSet/>
      <dgm:spPr/>
      <dgm:t>
        <a:bodyPr/>
        <a:lstStyle/>
        <a:p>
          <a:endParaRPr lang="fr-CA"/>
        </a:p>
      </dgm:t>
    </dgm:pt>
    <dgm:pt modelId="{47B842DB-23D5-D54F-A82C-5F2E8C1CB76A}" type="sibTrans" cxnId="{5FE59544-C4FE-CD43-857A-0242F6352485}">
      <dgm:prSet/>
      <dgm:spPr/>
      <dgm:t>
        <a:bodyPr/>
        <a:lstStyle/>
        <a:p>
          <a:endParaRPr lang="fr-CA"/>
        </a:p>
      </dgm:t>
    </dgm:pt>
    <dgm:pt modelId="{E74C7BD4-6B90-4069-A2F0-C1CD17DFF1AC}" type="pres">
      <dgm:prSet presAssocID="{BE7875FE-4862-A543-9368-F1CDAB02F291}" presName="root" presStyleCnt="0">
        <dgm:presLayoutVars>
          <dgm:dir/>
          <dgm:resizeHandles val="exact"/>
        </dgm:presLayoutVars>
      </dgm:prSet>
      <dgm:spPr/>
      <dgm:t>
        <a:bodyPr/>
        <a:lstStyle/>
        <a:p>
          <a:endParaRPr lang="fr-FR"/>
        </a:p>
      </dgm:t>
    </dgm:pt>
    <dgm:pt modelId="{02F24A0F-CDB5-49B9-92B6-527C0C101DD4}" type="pres">
      <dgm:prSet presAssocID="{624D29A0-0B9B-AB43-BB0C-3F01965BCF5D}" presName="compNode" presStyleCnt="0"/>
      <dgm:spPr/>
    </dgm:pt>
    <dgm:pt modelId="{1C8D9309-C51B-48E7-B048-E807AC8F5D45}" type="pres">
      <dgm:prSet presAssocID="{624D29A0-0B9B-AB43-BB0C-3F01965BCF5D}" presName="iconRect" presStyleLbl="node1" presStyleIdx="0" presStyleCnt="3" custScaleX="171139" custScaleY="160386" custLinFactX="-100000" custLinFactNeighborX="-144350" custLinFactNeighborY="-84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yes"/>
        </a:ext>
      </dgm:extLst>
    </dgm:pt>
    <dgm:pt modelId="{43A36C35-2306-4BE4-8FB2-48A4265DA2CF}" type="pres">
      <dgm:prSet presAssocID="{624D29A0-0B9B-AB43-BB0C-3F01965BCF5D}" presName="spaceRect" presStyleCnt="0"/>
      <dgm:spPr/>
    </dgm:pt>
    <dgm:pt modelId="{83964706-F45A-4B6F-A13A-76DB669F9BBC}" type="pres">
      <dgm:prSet presAssocID="{624D29A0-0B9B-AB43-BB0C-3F01965BCF5D}" presName="textRect" presStyleLbl="revTx" presStyleIdx="0" presStyleCnt="3" custLinFactX="-12143" custLinFactNeighborX="-100000" custLinFactNeighborY="20098">
        <dgm:presLayoutVars>
          <dgm:chMax val="1"/>
          <dgm:chPref val="1"/>
        </dgm:presLayoutVars>
      </dgm:prSet>
      <dgm:spPr/>
      <dgm:t>
        <a:bodyPr/>
        <a:lstStyle/>
        <a:p>
          <a:endParaRPr lang="fr-FR"/>
        </a:p>
      </dgm:t>
    </dgm:pt>
    <dgm:pt modelId="{04F3A718-9D66-4795-81AC-C38E5DA04954}" type="pres">
      <dgm:prSet presAssocID="{6282C9B0-EC17-F14F-9100-C2BC8E15E55E}" presName="sibTrans" presStyleCnt="0"/>
      <dgm:spPr/>
    </dgm:pt>
    <dgm:pt modelId="{80C82185-28FF-4A92-8CB7-A9D9C8EE01F7}" type="pres">
      <dgm:prSet presAssocID="{E3C39BE7-B09D-4240-8DDB-CCC79061B0A7}" presName="compNode" presStyleCnt="0"/>
      <dgm:spPr/>
    </dgm:pt>
    <dgm:pt modelId="{79A77679-F829-4EAA-8AFF-1281DC248F5A}" type="pres">
      <dgm:prSet presAssocID="{E3C39BE7-B09D-4240-8DDB-CCC79061B0A7}" presName="iconRect" presStyleLbl="node1" presStyleIdx="1" presStyleCnt="3" custScaleX="170722" custScaleY="138520" custLinFactNeighborX="335" custLinFactNeighborY="46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ar"/>
        </a:ext>
      </dgm:extLst>
    </dgm:pt>
    <dgm:pt modelId="{C9677E1D-FC46-440D-8A1B-03A241C96E08}" type="pres">
      <dgm:prSet presAssocID="{E3C39BE7-B09D-4240-8DDB-CCC79061B0A7}" presName="spaceRect" presStyleCnt="0"/>
      <dgm:spPr/>
    </dgm:pt>
    <dgm:pt modelId="{1A7744AF-60E5-4A3D-A589-8408D0B2685D}" type="pres">
      <dgm:prSet presAssocID="{E3C39BE7-B09D-4240-8DDB-CCC79061B0A7}" presName="textRect" presStyleLbl="revTx" presStyleIdx="1" presStyleCnt="3" custLinFactNeighborX="1859" custLinFactNeighborY="33164">
        <dgm:presLayoutVars>
          <dgm:chMax val="1"/>
          <dgm:chPref val="1"/>
        </dgm:presLayoutVars>
      </dgm:prSet>
      <dgm:spPr/>
      <dgm:t>
        <a:bodyPr/>
        <a:lstStyle/>
        <a:p>
          <a:endParaRPr lang="fr-FR"/>
        </a:p>
      </dgm:t>
    </dgm:pt>
    <dgm:pt modelId="{18D599F3-ED6D-4F44-8CED-B7F552090E31}" type="pres">
      <dgm:prSet presAssocID="{C9C0FF0E-E38E-594F-8C58-62D842DAABB1}" presName="sibTrans" presStyleCnt="0"/>
      <dgm:spPr/>
    </dgm:pt>
    <dgm:pt modelId="{4AE7A34A-A369-4DDF-AD18-0F3943703A2B}" type="pres">
      <dgm:prSet presAssocID="{F287807A-E88E-7F4E-BB77-E120B5870F75}" presName="compNode" presStyleCnt="0"/>
      <dgm:spPr/>
    </dgm:pt>
    <dgm:pt modelId="{A4B1E0D0-BC41-4972-9FEA-CF7281640252}" type="pres">
      <dgm:prSet presAssocID="{F287807A-E88E-7F4E-BB77-E120B5870F75}" presName="iconRect" presStyleLbl="node1" presStyleIdx="2" presStyleCnt="3" custScaleX="155049" custScaleY="133353" custLinFactX="47823" custLinFactNeighborX="100000" custLinFactNeighborY="18840"/>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8000" b="-8000"/>
          </a:stretch>
        </a:blipFill>
        <a:ln>
          <a:noFill/>
        </a:ln>
      </dgm:spPr>
    </dgm:pt>
    <dgm:pt modelId="{FEC65310-FC58-4ECF-89E9-0268371B5EEB}" type="pres">
      <dgm:prSet presAssocID="{F287807A-E88E-7F4E-BB77-E120B5870F75}" presName="spaceRect" presStyleCnt="0"/>
      <dgm:spPr/>
    </dgm:pt>
    <dgm:pt modelId="{7C4CF895-3ACA-426C-84E3-CA5AF78B0376}" type="pres">
      <dgm:prSet presAssocID="{F287807A-E88E-7F4E-BB77-E120B5870F75}" presName="textRect" presStyleLbl="revTx" presStyleIdx="2" presStyleCnt="3" custScaleX="121004" custLinFactNeighborX="82253" custLinFactNeighborY="34617">
        <dgm:presLayoutVars>
          <dgm:chMax val="1"/>
          <dgm:chPref val="1"/>
        </dgm:presLayoutVars>
      </dgm:prSet>
      <dgm:spPr/>
      <dgm:t>
        <a:bodyPr/>
        <a:lstStyle/>
        <a:p>
          <a:endParaRPr lang="fr-FR"/>
        </a:p>
      </dgm:t>
    </dgm:pt>
  </dgm:ptLst>
  <dgm:cxnLst>
    <dgm:cxn modelId="{4F8A320A-7F96-5747-ADB3-1BBB0B43AE5F}" type="presOf" srcId="{F287807A-E88E-7F4E-BB77-E120B5870F75}" destId="{7C4CF895-3ACA-426C-84E3-CA5AF78B0376}" srcOrd="0" destOrd="0" presId="urn:microsoft.com/office/officeart/2018/2/layout/IconLabelList"/>
    <dgm:cxn modelId="{5FE59544-C4FE-CD43-857A-0242F6352485}" srcId="{BE7875FE-4862-A543-9368-F1CDAB02F291}" destId="{F287807A-E88E-7F4E-BB77-E120B5870F75}" srcOrd="2" destOrd="0" parTransId="{ECD079D5-A497-7C4C-89E6-E2BC338E82DF}" sibTransId="{47B842DB-23D5-D54F-A82C-5F2E8C1CB76A}"/>
    <dgm:cxn modelId="{519878D7-6BAF-8547-8991-2DF61D8A88A2}" type="presOf" srcId="{E3C39BE7-B09D-4240-8DDB-CCC79061B0A7}" destId="{1A7744AF-60E5-4A3D-A589-8408D0B2685D}" srcOrd="0" destOrd="0" presId="urn:microsoft.com/office/officeart/2018/2/layout/IconLabelList"/>
    <dgm:cxn modelId="{A186AE35-1C87-214C-B0F7-B760A7B67BDC}" type="presOf" srcId="{BE7875FE-4862-A543-9368-F1CDAB02F291}" destId="{E74C7BD4-6B90-4069-A2F0-C1CD17DFF1AC}" srcOrd="0" destOrd="0" presId="urn:microsoft.com/office/officeart/2018/2/layout/IconLabelList"/>
    <dgm:cxn modelId="{9D2DAEF9-A489-984E-8150-ACE2B4534848}" srcId="{BE7875FE-4862-A543-9368-F1CDAB02F291}" destId="{624D29A0-0B9B-AB43-BB0C-3F01965BCF5D}" srcOrd="0" destOrd="0" parTransId="{6195C220-7FD5-6E4B-AB7E-C870C644C8AE}" sibTransId="{6282C9B0-EC17-F14F-9100-C2BC8E15E55E}"/>
    <dgm:cxn modelId="{9ADAD2AE-D569-A342-ADD5-49617CE6F711}" type="presOf" srcId="{624D29A0-0B9B-AB43-BB0C-3F01965BCF5D}" destId="{83964706-F45A-4B6F-A13A-76DB669F9BBC}" srcOrd="0" destOrd="0" presId="urn:microsoft.com/office/officeart/2018/2/layout/IconLabelList"/>
    <dgm:cxn modelId="{5D1B6972-1A49-D542-9453-00D342E4F70F}" srcId="{BE7875FE-4862-A543-9368-F1CDAB02F291}" destId="{E3C39BE7-B09D-4240-8DDB-CCC79061B0A7}" srcOrd="1" destOrd="0" parTransId="{EAD41A53-AEF2-AB47-9454-E8A13DCFBF82}" sibTransId="{C9C0FF0E-E38E-594F-8C58-62D842DAABB1}"/>
    <dgm:cxn modelId="{222A1585-6851-694D-80A0-A1EDD29DC373}" type="presParOf" srcId="{E74C7BD4-6B90-4069-A2F0-C1CD17DFF1AC}" destId="{02F24A0F-CDB5-49B9-92B6-527C0C101DD4}" srcOrd="0" destOrd="0" presId="urn:microsoft.com/office/officeart/2018/2/layout/IconLabelList"/>
    <dgm:cxn modelId="{86D8AEEC-4635-B14F-8E5F-25CE7F618252}" type="presParOf" srcId="{02F24A0F-CDB5-49B9-92B6-527C0C101DD4}" destId="{1C8D9309-C51B-48E7-B048-E807AC8F5D45}" srcOrd="0" destOrd="0" presId="urn:microsoft.com/office/officeart/2018/2/layout/IconLabelList"/>
    <dgm:cxn modelId="{25AA51F5-F7A1-764D-9D30-2F62BBE71AC5}" type="presParOf" srcId="{02F24A0F-CDB5-49B9-92B6-527C0C101DD4}" destId="{43A36C35-2306-4BE4-8FB2-48A4265DA2CF}" srcOrd="1" destOrd="0" presId="urn:microsoft.com/office/officeart/2018/2/layout/IconLabelList"/>
    <dgm:cxn modelId="{FCD2E55B-49F9-3A46-98A8-3B87A87F73AB}" type="presParOf" srcId="{02F24A0F-CDB5-49B9-92B6-527C0C101DD4}" destId="{83964706-F45A-4B6F-A13A-76DB669F9BBC}" srcOrd="2" destOrd="0" presId="urn:microsoft.com/office/officeart/2018/2/layout/IconLabelList"/>
    <dgm:cxn modelId="{E69CEF7B-1884-5543-A506-4823FE866F36}" type="presParOf" srcId="{E74C7BD4-6B90-4069-A2F0-C1CD17DFF1AC}" destId="{04F3A718-9D66-4795-81AC-C38E5DA04954}" srcOrd="1" destOrd="0" presId="urn:microsoft.com/office/officeart/2018/2/layout/IconLabelList"/>
    <dgm:cxn modelId="{A5EB2782-CC48-F146-850F-E77688AD1065}" type="presParOf" srcId="{E74C7BD4-6B90-4069-A2F0-C1CD17DFF1AC}" destId="{80C82185-28FF-4A92-8CB7-A9D9C8EE01F7}" srcOrd="2" destOrd="0" presId="urn:microsoft.com/office/officeart/2018/2/layout/IconLabelList"/>
    <dgm:cxn modelId="{7F03BB27-3284-D447-B46B-3686A3DACB95}" type="presParOf" srcId="{80C82185-28FF-4A92-8CB7-A9D9C8EE01F7}" destId="{79A77679-F829-4EAA-8AFF-1281DC248F5A}" srcOrd="0" destOrd="0" presId="urn:microsoft.com/office/officeart/2018/2/layout/IconLabelList"/>
    <dgm:cxn modelId="{67A5371A-C73B-2447-9F08-6EC6EF5A97F5}" type="presParOf" srcId="{80C82185-28FF-4A92-8CB7-A9D9C8EE01F7}" destId="{C9677E1D-FC46-440D-8A1B-03A241C96E08}" srcOrd="1" destOrd="0" presId="urn:microsoft.com/office/officeart/2018/2/layout/IconLabelList"/>
    <dgm:cxn modelId="{04089A4A-88CF-2F49-9F3E-1A7E5234895A}" type="presParOf" srcId="{80C82185-28FF-4A92-8CB7-A9D9C8EE01F7}" destId="{1A7744AF-60E5-4A3D-A589-8408D0B2685D}" srcOrd="2" destOrd="0" presId="urn:microsoft.com/office/officeart/2018/2/layout/IconLabelList"/>
    <dgm:cxn modelId="{02FE6328-C08C-1F4C-8327-5C8B6164737B}" type="presParOf" srcId="{E74C7BD4-6B90-4069-A2F0-C1CD17DFF1AC}" destId="{18D599F3-ED6D-4F44-8CED-B7F552090E31}" srcOrd="3" destOrd="0" presId="urn:microsoft.com/office/officeart/2018/2/layout/IconLabelList"/>
    <dgm:cxn modelId="{98C4E8C6-3C37-B047-9998-83C364ABD7FF}" type="presParOf" srcId="{E74C7BD4-6B90-4069-A2F0-C1CD17DFF1AC}" destId="{4AE7A34A-A369-4DDF-AD18-0F3943703A2B}" srcOrd="4" destOrd="0" presId="urn:microsoft.com/office/officeart/2018/2/layout/IconLabelList"/>
    <dgm:cxn modelId="{759B9D2A-6881-6149-A23C-8DB1A25BF6B9}" type="presParOf" srcId="{4AE7A34A-A369-4DDF-AD18-0F3943703A2B}" destId="{A4B1E0D0-BC41-4972-9FEA-CF7281640252}" srcOrd="0" destOrd="0" presId="urn:microsoft.com/office/officeart/2018/2/layout/IconLabelList"/>
    <dgm:cxn modelId="{36EAE9F9-00EB-2746-995D-30D4CB881D29}" type="presParOf" srcId="{4AE7A34A-A369-4DDF-AD18-0F3943703A2B}" destId="{FEC65310-FC58-4ECF-89E9-0268371B5EEB}" srcOrd="1" destOrd="0" presId="urn:microsoft.com/office/officeart/2018/2/layout/IconLabelList"/>
    <dgm:cxn modelId="{457C8328-86A9-384F-91E4-115209F1433C}" type="presParOf" srcId="{4AE7A34A-A369-4DDF-AD18-0F3943703A2B}" destId="{7C4CF895-3ACA-426C-84E3-CA5AF78B0376}" srcOrd="2" destOrd="0" presId="urn:microsoft.com/office/officeart/2018/2/layout/IconLabel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41423C-71E8-984E-B43F-BADDAC67F0C6}" type="doc">
      <dgm:prSet loTypeId="urn:microsoft.com/office/officeart/2005/8/layout/process1" loCatId="" qsTypeId="urn:microsoft.com/office/officeart/2005/8/quickstyle/simple1" qsCatId="simple" csTypeId="urn:microsoft.com/office/officeart/2005/8/colors/accent0_1" csCatId="mainScheme" phldr="1"/>
      <dgm:spPr/>
      <dgm:t>
        <a:bodyPr/>
        <a:lstStyle/>
        <a:p>
          <a:endParaRPr lang="fr-CA"/>
        </a:p>
      </dgm:t>
    </dgm:pt>
    <dgm:pt modelId="{CB983E41-5776-5C48-880D-B5964C0B126E}">
      <dgm:prSet phldrT="[Texte]" custT="1"/>
      <dgm:spPr/>
      <dgm:t>
        <a:bodyPr/>
        <a:lstStyle/>
        <a:p>
          <a:r>
            <a:rPr lang="fr-CA" sz="2200" dirty="0"/>
            <a:t>Aborder les personnes pouvant avoir besoin de soutien</a:t>
          </a:r>
        </a:p>
      </dgm:t>
    </dgm:pt>
    <dgm:pt modelId="{1F2793E7-EAFB-E741-A404-3800AC2F21E9}" type="parTrans" cxnId="{474B3CE7-22D6-DE42-92AF-3CF2CB59AB94}">
      <dgm:prSet/>
      <dgm:spPr/>
      <dgm:t>
        <a:bodyPr/>
        <a:lstStyle/>
        <a:p>
          <a:endParaRPr lang="fr-CA"/>
        </a:p>
      </dgm:t>
    </dgm:pt>
    <dgm:pt modelId="{2057F374-29CA-384B-9410-E7A2F34EAACA}" type="sibTrans" cxnId="{474B3CE7-22D6-DE42-92AF-3CF2CB59AB94}">
      <dgm:prSet/>
      <dgm:spPr>
        <a:solidFill>
          <a:srgbClr val="0070C0"/>
        </a:solidFill>
      </dgm:spPr>
      <dgm:t>
        <a:bodyPr/>
        <a:lstStyle/>
        <a:p>
          <a:endParaRPr lang="fr-CA" dirty="0"/>
        </a:p>
      </dgm:t>
    </dgm:pt>
    <dgm:pt modelId="{6EF0848E-5F23-7C4C-B6F2-D1939905DD3C}">
      <dgm:prSet phldrT="[Texte]"/>
      <dgm:spPr/>
      <dgm:t>
        <a:bodyPr/>
        <a:lstStyle/>
        <a:p>
          <a:r>
            <a:rPr lang="fr-CA" dirty="0"/>
            <a:t>Demander de nommer </a:t>
          </a:r>
          <a:r>
            <a:rPr lang="fr-CA" b="1" dirty="0">
              <a:solidFill>
                <a:srgbClr val="002060"/>
              </a:solidFill>
            </a:rPr>
            <a:t>leurs</a:t>
          </a:r>
          <a:r>
            <a:rPr lang="fr-CA" dirty="0"/>
            <a:t> </a:t>
          </a:r>
          <a:r>
            <a:rPr lang="fr-CA" b="1" dirty="0">
              <a:solidFill>
                <a:srgbClr val="002060"/>
              </a:solidFill>
            </a:rPr>
            <a:t>besoins et préoccupations</a:t>
          </a:r>
        </a:p>
        <a:p>
          <a:r>
            <a:rPr lang="fr-CA" b="0" dirty="0">
              <a:solidFill>
                <a:srgbClr val="002060"/>
              </a:solidFill>
            </a:rPr>
            <a:t>(Collecte d’information)</a:t>
          </a:r>
        </a:p>
      </dgm:t>
    </dgm:pt>
    <dgm:pt modelId="{3ECD1376-03A9-A043-83E0-DE6DC4C26B3B}" type="parTrans" cxnId="{E639B56D-A31F-064D-9E8B-B864C7DF799A}">
      <dgm:prSet/>
      <dgm:spPr/>
      <dgm:t>
        <a:bodyPr/>
        <a:lstStyle/>
        <a:p>
          <a:endParaRPr lang="fr-CA"/>
        </a:p>
      </dgm:t>
    </dgm:pt>
    <dgm:pt modelId="{067A7E70-79F2-944C-9E30-9C9AADA47655}" type="sibTrans" cxnId="{E639B56D-A31F-064D-9E8B-B864C7DF799A}">
      <dgm:prSet/>
      <dgm:spPr/>
      <dgm:t>
        <a:bodyPr/>
        <a:lstStyle/>
        <a:p>
          <a:endParaRPr lang="fr-CA" dirty="0"/>
        </a:p>
      </dgm:t>
    </dgm:pt>
    <dgm:pt modelId="{C893A4F0-5F04-3642-9E1B-798B168D472C}">
      <dgm:prSet phldrT="[Texte]"/>
      <dgm:spPr/>
      <dgm:t>
        <a:bodyPr/>
        <a:lstStyle/>
        <a:p>
          <a:r>
            <a:rPr lang="fr-CA" dirty="0"/>
            <a:t>Écouter et calmer</a:t>
          </a:r>
        </a:p>
        <a:p>
          <a:r>
            <a:rPr lang="fr-CA" dirty="0">
              <a:solidFill>
                <a:srgbClr val="002060"/>
              </a:solidFill>
            </a:rPr>
            <a:t>(Stabilisation)</a:t>
          </a:r>
        </a:p>
      </dgm:t>
    </dgm:pt>
    <dgm:pt modelId="{5C06BDB7-5CC0-8F46-A9AA-1F4EE8A7B959}" type="parTrans" cxnId="{656B9AC7-BAF3-A14F-B6FA-E7F30FA1AC08}">
      <dgm:prSet/>
      <dgm:spPr/>
      <dgm:t>
        <a:bodyPr/>
        <a:lstStyle/>
        <a:p>
          <a:endParaRPr lang="fr-CA"/>
        </a:p>
      </dgm:t>
    </dgm:pt>
    <dgm:pt modelId="{25BF6C55-61D1-D145-91AD-3812683931FC}" type="sibTrans" cxnId="{656B9AC7-BAF3-A14F-B6FA-E7F30FA1AC08}">
      <dgm:prSet/>
      <dgm:spPr/>
      <dgm:t>
        <a:bodyPr/>
        <a:lstStyle/>
        <a:p>
          <a:endParaRPr lang="fr-CA"/>
        </a:p>
      </dgm:t>
    </dgm:pt>
    <dgm:pt modelId="{CD8DB114-95DA-004D-91C4-2823B424ECC1}" type="pres">
      <dgm:prSet presAssocID="{A541423C-71E8-984E-B43F-BADDAC67F0C6}" presName="Name0" presStyleCnt="0">
        <dgm:presLayoutVars>
          <dgm:dir/>
          <dgm:resizeHandles val="exact"/>
        </dgm:presLayoutVars>
      </dgm:prSet>
      <dgm:spPr/>
      <dgm:t>
        <a:bodyPr/>
        <a:lstStyle/>
        <a:p>
          <a:endParaRPr lang="fr-FR"/>
        </a:p>
      </dgm:t>
    </dgm:pt>
    <dgm:pt modelId="{D3DC6AD4-882C-A74E-ACCD-D25822078B81}" type="pres">
      <dgm:prSet presAssocID="{CB983E41-5776-5C48-880D-B5964C0B126E}" presName="node" presStyleLbl="node1" presStyleIdx="0" presStyleCnt="3" custScaleX="127780" custLinFactNeighborX="59778" custLinFactNeighborY="3189">
        <dgm:presLayoutVars>
          <dgm:bulletEnabled val="1"/>
        </dgm:presLayoutVars>
      </dgm:prSet>
      <dgm:spPr/>
      <dgm:t>
        <a:bodyPr/>
        <a:lstStyle/>
        <a:p>
          <a:endParaRPr lang="fr-FR"/>
        </a:p>
      </dgm:t>
    </dgm:pt>
    <dgm:pt modelId="{BC1AFB35-DE9C-3B40-90B6-F820EABC3B09}" type="pres">
      <dgm:prSet presAssocID="{2057F374-29CA-384B-9410-E7A2F34EAACA}" presName="sibTrans" presStyleLbl="sibTrans2D1" presStyleIdx="0" presStyleCnt="2" custAng="524929" custLinFactNeighborX="14364" custLinFactNeighborY="6339"/>
      <dgm:spPr/>
      <dgm:t>
        <a:bodyPr/>
        <a:lstStyle/>
        <a:p>
          <a:endParaRPr lang="fr-FR"/>
        </a:p>
      </dgm:t>
    </dgm:pt>
    <dgm:pt modelId="{527DE834-093B-EE4D-862D-04EEA578278E}" type="pres">
      <dgm:prSet presAssocID="{2057F374-29CA-384B-9410-E7A2F34EAACA}" presName="connectorText" presStyleLbl="sibTrans2D1" presStyleIdx="0" presStyleCnt="2"/>
      <dgm:spPr/>
      <dgm:t>
        <a:bodyPr/>
        <a:lstStyle/>
        <a:p>
          <a:endParaRPr lang="fr-FR"/>
        </a:p>
      </dgm:t>
    </dgm:pt>
    <dgm:pt modelId="{AB5EA4BE-C0FC-4540-B4AF-E538CA6C9AB6}" type="pres">
      <dgm:prSet presAssocID="{6EF0848E-5F23-7C4C-B6F2-D1939905DD3C}" presName="node" presStyleLbl="node1" presStyleIdx="1" presStyleCnt="3" custScaleX="151089" custLinFactX="30414" custLinFactNeighborX="100000" custLinFactNeighborY="-44647">
        <dgm:presLayoutVars>
          <dgm:bulletEnabled val="1"/>
        </dgm:presLayoutVars>
      </dgm:prSet>
      <dgm:spPr/>
      <dgm:t>
        <a:bodyPr/>
        <a:lstStyle/>
        <a:p>
          <a:endParaRPr lang="fr-FR"/>
        </a:p>
      </dgm:t>
    </dgm:pt>
    <dgm:pt modelId="{DC79416C-DB0E-C342-81AC-EE924BD53F43}" type="pres">
      <dgm:prSet presAssocID="{067A7E70-79F2-944C-9E30-9C9AADA47655}" presName="sibTrans" presStyleLbl="sibTrans2D1" presStyleIdx="1" presStyleCnt="2" custLinFactX="-300000" custLinFactY="100000" custLinFactNeighborX="-348540" custLinFactNeighborY="119118"/>
      <dgm:spPr/>
      <dgm:t>
        <a:bodyPr/>
        <a:lstStyle/>
        <a:p>
          <a:endParaRPr lang="fr-FR"/>
        </a:p>
      </dgm:t>
    </dgm:pt>
    <dgm:pt modelId="{0214E0E8-20F6-3746-A45E-A1FB37BAD2FE}" type="pres">
      <dgm:prSet presAssocID="{067A7E70-79F2-944C-9E30-9C9AADA47655}" presName="connectorText" presStyleLbl="sibTrans2D1" presStyleIdx="1" presStyleCnt="2"/>
      <dgm:spPr/>
      <dgm:t>
        <a:bodyPr/>
        <a:lstStyle/>
        <a:p>
          <a:endParaRPr lang="fr-FR"/>
        </a:p>
      </dgm:t>
    </dgm:pt>
    <dgm:pt modelId="{48222D38-7F9E-0944-B971-7B7F537601A8}" type="pres">
      <dgm:prSet presAssocID="{C893A4F0-5F04-3642-9E1B-798B168D472C}" presName="node" presStyleLbl="node1" presStyleIdx="2" presStyleCnt="3" custScaleX="148434" custLinFactX="-80598" custLinFactNeighborX="-100000" custLinFactNeighborY="69255">
        <dgm:presLayoutVars>
          <dgm:bulletEnabled val="1"/>
        </dgm:presLayoutVars>
      </dgm:prSet>
      <dgm:spPr/>
      <dgm:t>
        <a:bodyPr/>
        <a:lstStyle/>
        <a:p>
          <a:endParaRPr lang="fr-FR"/>
        </a:p>
      </dgm:t>
    </dgm:pt>
  </dgm:ptLst>
  <dgm:cxnLst>
    <dgm:cxn modelId="{A0E20DED-BA75-0D49-B9DF-5399210EC289}" type="presOf" srcId="{2057F374-29CA-384B-9410-E7A2F34EAACA}" destId="{527DE834-093B-EE4D-862D-04EEA578278E}" srcOrd="1" destOrd="0" presId="urn:microsoft.com/office/officeart/2005/8/layout/process1"/>
    <dgm:cxn modelId="{F95A14B2-45BB-D14A-9E7C-C88914DC54F4}" type="presOf" srcId="{067A7E70-79F2-944C-9E30-9C9AADA47655}" destId="{0214E0E8-20F6-3746-A45E-A1FB37BAD2FE}" srcOrd="1" destOrd="0" presId="urn:microsoft.com/office/officeart/2005/8/layout/process1"/>
    <dgm:cxn modelId="{474B3CE7-22D6-DE42-92AF-3CF2CB59AB94}" srcId="{A541423C-71E8-984E-B43F-BADDAC67F0C6}" destId="{CB983E41-5776-5C48-880D-B5964C0B126E}" srcOrd="0" destOrd="0" parTransId="{1F2793E7-EAFB-E741-A404-3800AC2F21E9}" sibTransId="{2057F374-29CA-384B-9410-E7A2F34EAACA}"/>
    <dgm:cxn modelId="{663EA48E-FACC-EF4F-B42F-88F5C233077E}" type="presOf" srcId="{2057F374-29CA-384B-9410-E7A2F34EAACA}" destId="{BC1AFB35-DE9C-3B40-90B6-F820EABC3B09}" srcOrd="0" destOrd="0" presId="urn:microsoft.com/office/officeart/2005/8/layout/process1"/>
    <dgm:cxn modelId="{838BADDA-8A18-694D-8BC1-F563C1C886D8}" type="presOf" srcId="{6EF0848E-5F23-7C4C-B6F2-D1939905DD3C}" destId="{AB5EA4BE-C0FC-4540-B4AF-E538CA6C9AB6}" srcOrd="0" destOrd="0" presId="urn:microsoft.com/office/officeart/2005/8/layout/process1"/>
    <dgm:cxn modelId="{656B9AC7-BAF3-A14F-B6FA-E7F30FA1AC08}" srcId="{A541423C-71E8-984E-B43F-BADDAC67F0C6}" destId="{C893A4F0-5F04-3642-9E1B-798B168D472C}" srcOrd="2" destOrd="0" parTransId="{5C06BDB7-5CC0-8F46-A9AA-1F4EE8A7B959}" sibTransId="{25BF6C55-61D1-D145-91AD-3812683931FC}"/>
    <dgm:cxn modelId="{E639B56D-A31F-064D-9E8B-B864C7DF799A}" srcId="{A541423C-71E8-984E-B43F-BADDAC67F0C6}" destId="{6EF0848E-5F23-7C4C-B6F2-D1939905DD3C}" srcOrd="1" destOrd="0" parTransId="{3ECD1376-03A9-A043-83E0-DE6DC4C26B3B}" sibTransId="{067A7E70-79F2-944C-9E30-9C9AADA47655}"/>
    <dgm:cxn modelId="{12E2659F-290E-A347-A54D-EE87745DF391}" type="presOf" srcId="{C893A4F0-5F04-3642-9E1B-798B168D472C}" destId="{48222D38-7F9E-0944-B971-7B7F537601A8}" srcOrd="0" destOrd="0" presId="urn:microsoft.com/office/officeart/2005/8/layout/process1"/>
    <dgm:cxn modelId="{0D14DB6C-59A4-3549-9999-040AD3D78A5B}" type="presOf" srcId="{CB983E41-5776-5C48-880D-B5964C0B126E}" destId="{D3DC6AD4-882C-A74E-ACCD-D25822078B81}" srcOrd="0" destOrd="0" presId="urn:microsoft.com/office/officeart/2005/8/layout/process1"/>
    <dgm:cxn modelId="{10FDBAA7-C384-6544-AB8F-AFDC5BA032FB}" type="presOf" srcId="{A541423C-71E8-984E-B43F-BADDAC67F0C6}" destId="{CD8DB114-95DA-004D-91C4-2823B424ECC1}" srcOrd="0" destOrd="0" presId="urn:microsoft.com/office/officeart/2005/8/layout/process1"/>
    <dgm:cxn modelId="{3D9DEE78-B34E-D548-AC61-CA0ECCAB659A}" type="presOf" srcId="{067A7E70-79F2-944C-9E30-9C9AADA47655}" destId="{DC79416C-DB0E-C342-81AC-EE924BD53F43}" srcOrd="0" destOrd="0" presId="urn:microsoft.com/office/officeart/2005/8/layout/process1"/>
    <dgm:cxn modelId="{5444AAD0-F353-FD4F-ACD2-FDF304F40DE6}" type="presParOf" srcId="{CD8DB114-95DA-004D-91C4-2823B424ECC1}" destId="{D3DC6AD4-882C-A74E-ACCD-D25822078B81}" srcOrd="0" destOrd="0" presId="urn:microsoft.com/office/officeart/2005/8/layout/process1"/>
    <dgm:cxn modelId="{1B394D9C-9FCD-F84E-B4D1-F321417C8835}" type="presParOf" srcId="{CD8DB114-95DA-004D-91C4-2823B424ECC1}" destId="{BC1AFB35-DE9C-3B40-90B6-F820EABC3B09}" srcOrd="1" destOrd="0" presId="urn:microsoft.com/office/officeart/2005/8/layout/process1"/>
    <dgm:cxn modelId="{B8D72743-A0FF-D647-B9FA-4CEF16CA8F8C}" type="presParOf" srcId="{BC1AFB35-DE9C-3B40-90B6-F820EABC3B09}" destId="{527DE834-093B-EE4D-862D-04EEA578278E}" srcOrd="0" destOrd="0" presId="urn:microsoft.com/office/officeart/2005/8/layout/process1"/>
    <dgm:cxn modelId="{2D5F43E2-3E67-2945-94BA-79D9034CB94D}" type="presParOf" srcId="{CD8DB114-95DA-004D-91C4-2823B424ECC1}" destId="{AB5EA4BE-C0FC-4540-B4AF-E538CA6C9AB6}" srcOrd="2" destOrd="0" presId="urn:microsoft.com/office/officeart/2005/8/layout/process1"/>
    <dgm:cxn modelId="{80433CC9-C8CF-1C48-A180-C83E3E8FADF6}" type="presParOf" srcId="{CD8DB114-95DA-004D-91C4-2823B424ECC1}" destId="{DC79416C-DB0E-C342-81AC-EE924BD53F43}" srcOrd="3" destOrd="0" presId="urn:microsoft.com/office/officeart/2005/8/layout/process1"/>
    <dgm:cxn modelId="{4E2DF2C6-DF34-6F4D-BF14-339BF2D7D49D}" type="presParOf" srcId="{DC79416C-DB0E-C342-81AC-EE924BD53F43}" destId="{0214E0E8-20F6-3746-A45E-A1FB37BAD2FE}" srcOrd="0" destOrd="0" presId="urn:microsoft.com/office/officeart/2005/8/layout/process1"/>
    <dgm:cxn modelId="{A0C9A7E7-7DFA-D646-86B2-6919B7698ABA}" type="presParOf" srcId="{CD8DB114-95DA-004D-91C4-2823B424ECC1}" destId="{48222D38-7F9E-0944-B971-7B7F537601A8}" srcOrd="4"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7875FE-4862-A543-9368-F1CDAB02F29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fr-CA"/>
        </a:p>
      </dgm:t>
    </dgm:pt>
    <dgm:pt modelId="{624D29A0-0B9B-AB43-BB0C-3F01965BCF5D}">
      <dgm:prSet phldrT="[Texte]"/>
      <dgm:spPr/>
      <dgm:t>
        <a:bodyPr/>
        <a:lstStyle/>
        <a:p>
          <a:pPr>
            <a:lnSpc>
              <a:spcPct val="100000"/>
            </a:lnSpc>
          </a:pPr>
          <a:r>
            <a:rPr lang="fr-CA" dirty="0"/>
            <a:t>OBSERVER</a:t>
          </a:r>
        </a:p>
      </dgm:t>
    </dgm:pt>
    <dgm:pt modelId="{6195C220-7FD5-6E4B-AB7E-C870C644C8AE}" type="parTrans" cxnId="{9D2DAEF9-A489-984E-8150-ACE2B4534848}">
      <dgm:prSet/>
      <dgm:spPr/>
      <dgm:t>
        <a:bodyPr/>
        <a:lstStyle/>
        <a:p>
          <a:endParaRPr lang="fr-CA"/>
        </a:p>
      </dgm:t>
    </dgm:pt>
    <dgm:pt modelId="{6282C9B0-EC17-F14F-9100-C2BC8E15E55E}" type="sibTrans" cxnId="{9D2DAEF9-A489-984E-8150-ACE2B4534848}">
      <dgm:prSet/>
      <dgm:spPr/>
      <dgm:t>
        <a:bodyPr/>
        <a:lstStyle/>
        <a:p>
          <a:endParaRPr lang="fr-CA"/>
        </a:p>
      </dgm:t>
    </dgm:pt>
    <dgm:pt modelId="{E3C39BE7-B09D-4240-8DDB-CCC79061B0A7}">
      <dgm:prSet phldrT="[Texte]"/>
      <dgm:spPr/>
      <dgm:t>
        <a:bodyPr/>
        <a:lstStyle/>
        <a:p>
          <a:pPr>
            <a:lnSpc>
              <a:spcPct val="100000"/>
            </a:lnSpc>
          </a:pPr>
          <a:r>
            <a:rPr lang="fr-CA" dirty="0"/>
            <a:t>ÉCOUTER</a:t>
          </a:r>
        </a:p>
      </dgm:t>
    </dgm:pt>
    <dgm:pt modelId="{EAD41A53-AEF2-AB47-9454-E8A13DCFBF82}" type="parTrans" cxnId="{5D1B6972-1A49-D542-9453-00D342E4F70F}">
      <dgm:prSet/>
      <dgm:spPr/>
      <dgm:t>
        <a:bodyPr/>
        <a:lstStyle/>
        <a:p>
          <a:endParaRPr lang="fr-CA"/>
        </a:p>
      </dgm:t>
    </dgm:pt>
    <dgm:pt modelId="{C9C0FF0E-E38E-594F-8C58-62D842DAABB1}" type="sibTrans" cxnId="{5D1B6972-1A49-D542-9453-00D342E4F70F}">
      <dgm:prSet/>
      <dgm:spPr/>
      <dgm:t>
        <a:bodyPr/>
        <a:lstStyle/>
        <a:p>
          <a:endParaRPr lang="fr-CA"/>
        </a:p>
      </dgm:t>
    </dgm:pt>
    <dgm:pt modelId="{F287807A-E88E-7F4E-BB77-E120B5870F75}">
      <dgm:prSet phldrT="[Texte]"/>
      <dgm:spPr/>
      <dgm:t>
        <a:bodyPr/>
        <a:lstStyle/>
        <a:p>
          <a:pPr>
            <a:lnSpc>
              <a:spcPct val="100000"/>
            </a:lnSpc>
          </a:pPr>
          <a:r>
            <a:rPr lang="fr-CA" dirty="0"/>
            <a:t>METTRE EN LIEN</a:t>
          </a:r>
        </a:p>
      </dgm:t>
    </dgm:pt>
    <dgm:pt modelId="{ECD079D5-A497-7C4C-89E6-E2BC338E82DF}" type="parTrans" cxnId="{5FE59544-C4FE-CD43-857A-0242F6352485}">
      <dgm:prSet/>
      <dgm:spPr/>
      <dgm:t>
        <a:bodyPr/>
        <a:lstStyle/>
        <a:p>
          <a:endParaRPr lang="fr-CA"/>
        </a:p>
      </dgm:t>
    </dgm:pt>
    <dgm:pt modelId="{47B842DB-23D5-D54F-A82C-5F2E8C1CB76A}" type="sibTrans" cxnId="{5FE59544-C4FE-CD43-857A-0242F6352485}">
      <dgm:prSet/>
      <dgm:spPr/>
      <dgm:t>
        <a:bodyPr/>
        <a:lstStyle/>
        <a:p>
          <a:endParaRPr lang="fr-CA"/>
        </a:p>
      </dgm:t>
    </dgm:pt>
    <dgm:pt modelId="{E74C7BD4-6B90-4069-A2F0-C1CD17DFF1AC}" type="pres">
      <dgm:prSet presAssocID="{BE7875FE-4862-A543-9368-F1CDAB02F291}" presName="root" presStyleCnt="0">
        <dgm:presLayoutVars>
          <dgm:dir/>
          <dgm:resizeHandles val="exact"/>
        </dgm:presLayoutVars>
      </dgm:prSet>
      <dgm:spPr/>
      <dgm:t>
        <a:bodyPr/>
        <a:lstStyle/>
        <a:p>
          <a:endParaRPr lang="fr-FR"/>
        </a:p>
      </dgm:t>
    </dgm:pt>
    <dgm:pt modelId="{02F24A0F-CDB5-49B9-92B6-527C0C101DD4}" type="pres">
      <dgm:prSet presAssocID="{624D29A0-0B9B-AB43-BB0C-3F01965BCF5D}" presName="compNode" presStyleCnt="0"/>
      <dgm:spPr/>
    </dgm:pt>
    <dgm:pt modelId="{1C8D9309-C51B-48E7-B048-E807AC8F5D45}" type="pres">
      <dgm:prSet presAssocID="{624D29A0-0B9B-AB43-BB0C-3F01965BCF5D}" presName="iconRect" presStyleLbl="node1" presStyleIdx="0" presStyleCnt="3" custScaleX="171139" custScaleY="160386" custLinFactX="-100000" custLinFactNeighborX="-164244" custLinFactNeighborY="357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yes"/>
        </a:ext>
      </dgm:extLst>
    </dgm:pt>
    <dgm:pt modelId="{43A36C35-2306-4BE4-8FB2-48A4265DA2CF}" type="pres">
      <dgm:prSet presAssocID="{624D29A0-0B9B-AB43-BB0C-3F01965BCF5D}" presName="spaceRect" presStyleCnt="0"/>
      <dgm:spPr/>
    </dgm:pt>
    <dgm:pt modelId="{83964706-F45A-4B6F-A13A-76DB669F9BBC}" type="pres">
      <dgm:prSet presAssocID="{624D29A0-0B9B-AB43-BB0C-3F01965BCF5D}" presName="textRect" presStyleLbl="revTx" presStyleIdx="0" presStyleCnt="3" custLinFactX="-14034" custLinFactNeighborX="-100000" custLinFactNeighborY="14231">
        <dgm:presLayoutVars>
          <dgm:chMax val="1"/>
          <dgm:chPref val="1"/>
        </dgm:presLayoutVars>
      </dgm:prSet>
      <dgm:spPr/>
      <dgm:t>
        <a:bodyPr/>
        <a:lstStyle/>
        <a:p>
          <a:endParaRPr lang="fr-FR"/>
        </a:p>
      </dgm:t>
    </dgm:pt>
    <dgm:pt modelId="{04F3A718-9D66-4795-81AC-C38E5DA04954}" type="pres">
      <dgm:prSet presAssocID="{6282C9B0-EC17-F14F-9100-C2BC8E15E55E}" presName="sibTrans" presStyleCnt="0"/>
      <dgm:spPr/>
    </dgm:pt>
    <dgm:pt modelId="{80C82185-28FF-4A92-8CB7-A9D9C8EE01F7}" type="pres">
      <dgm:prSet presAssocID="{E3C39BE7-B09D-4240-8DDB-CCC79061B0A7}" presName="compNode" presStyleCnt="0"/>
      <dgm:spPr/>
    </dgm:pt>
    <dgm:pt modelId="{79A77679-F829-4EAA-8AFF-1281DC248F5A}" type="pres">
      <dgm:prSet presAssocID="{E3C39BE7-B09D-4240-8DDB-CCC79061B0A7}" presName="iconRect" presStyleLbl="node1" presStyleIdx="1" presStyleCnt="3" custScaleX="170722" custScaleY="138520" custLinFactNeighborX="335" custLinFactNeighborY="46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ar"/>
        </a:ext>
      </dgm:extLst>
    </dgm:pt>
    <dgm:pt modelId="{C9677E1D-FC46-440D-8A1B-03A241C96E08}" type="pres">
      <dgm:prSet presAssocID="{E3C39BE7-B09D-4240-8DDB-CCC79061B0A7}" presName="spaceRect" presStyleCnt="0"/>
      <dgm:spPr/>
    </dgm:pt>
    <dgm:pt modelId="{1A7744AF-60E5-4A3D-A589-8408D0B2685D}" type="pres">
      <dgm:prSet presAssocID="{E3C39BE7-B09D-4240-8DDB-CCC79061B0A7}" presName="textRect" presStyleLbl="revTx" presStyleIdx="1" presStyleCnt="3" custLinFactNeighborX="-851" custLinFactNeighborY="23773">
        <dgm:presLayoutVars>
          <dgm:chMax val="1"/>
          <dgm:chPref val="1"/>
        </dgm:presLayoutVars>
      </dgm:prSet>
      <dgm:spPr/>
      <dgm:t>
        <a:bodyPr/>
        <a:lstStyle/>
        <a:p>
          <a:endParaRPr lang="fr-FR"/>
        </a:p>
      </dgm:t>
    </dgm:pt>
    <dgm:pt modelId="{18D599F3-ED6D-4F44-8CED-B7F552090E31}" type="pres">
      <dgm:prSet presAssocID="{C9C0FF0E-E38E-594F-8C58-62D842DAABB1}" presName="sibTrans" presStyleCnt="0"/>
      <dgm:spPr/>
    </dgm:pt>
    <dgm:pt modelId="{4AE7A34A-A369-4DDF-AD18-0F3943703A2B}" type="pres">
      <dgm:prSet presAssocID="{F287807A-E88E-7F4E-BB77-E120B5870F75}" presName="compNode" presStyleCnt="0"/>
      <dgm:spPr/>
    </dgm:pt>
    <dgm:pt modelId="{A4B1E0D0-BC41-4972-9FEA-CF7281640252}" type="pres">
      <dgm:prSet presAssocID="{F287807A-E88E-7F4E-BB77-E120B5870F75}" presName="iconRect" presStyleLbl="node1" presStyleIdx="2" presStyleCnt="3" custScaleX="138235" custScaleY="133353" custLinFactX="100000" custLinFactNeighborX="162764" custLinFactNeighborY="3250"/>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000" b="-2000"/>
          </a:stretch>
        </a:blipFill>
        <a:ln>
          <a:noFill/>
        </a:ln>
      </dgm:spPr>
      <dgm:extLst>
        <a:ext uri="{E40237B7-FDA0-4F09-8148-C483321AD2D9}">
          <dgm14:cNvPr xmlns:dgm14="http://schemas.microsoft.com/office/drawing/2010/diagram" id="0" name="" descr="Receiver"/>
        </a:ext>
      </dgm:extLst>
    </dgm:pt>
    <dgm:pt modelId="{FEC65310-FC58-4ECF-89E9-0268371B5EEB}" type="pres">
      <dgm:prSet presAssocID="{F287807A-E88E-7F4E-BB77-E120B5870F75}" presName="spaceRect" presStyleCnt="0"/>
      <dgm:spPr/>
    </dgm:pt>
    <dgm:pt modelId="{7C4CF895-3ACA-426C-84E3-CA5AF78B0376}" type="pres">
      <dgm:prSet presAssocID="{F287807A-E88E-7F4E-BB77-E120B5870F75}" presName="textRect" presStyleLbl="revTx" presStyleIdx="2" presStyleCnt="3" custLinFactX="18460" custLinFactNeighborX="100000" custLinFactNeighborY="20684">
        <dgm:presLayoutVars>
          <dgm:chMax val="1"/>
          <dgm:chPref val="1"/>
        </dgm:presLayoutVars>
      </dgm:prSet>
      <dgm:spPr/>
      <dgm:t>
        <a:bodyPr/>
        <a:lstStyle/>
        <a:p>
          <a:endParaRPr lang="fr-FR"/>
        </a:p>
      </dgm:t>
    </dgm:pt>
  </dgm:ptLst>
  <dgm:cxnLst>
    <dgm:cxn modelId="{4F8A320A-7F96-5747-ADB3-1BBB0B43AE5F}" type="presOf" srcId="{F287807A-E88E-7F4E-BB77-E120B5870F75}" destId="{7C4CF895-3ACA-426C-84E3-CA5AF78B0376}" srcOrd="0" destOrd="0" presId="urn:microsoft.com/office/officeart/2018/2/layout/IconLabelList"/>
    <dgm:cxn modelId="{5FE59544-C4FE-CD43-857A-0242F6352485}" srcId="{BE7875FE-4862-A543-9368-F1CDAB02F291}" destId="{F287807A-E88E-7F4E-BB77-E120B5870F75}" srcOrd="2" destOrd="0" parTransId="{ECD079D5-A497-7C4C-89E6-E2BC338E82DF}" sibTransId="{47B842DB-23D5-D54F-A82C-5F2E8C1CB76A}"/>
    <dgm:cxn modelId="{519878D7-6BAF-8547-8991-2DF61D8A88A2}" type="presOf" srcId="{E3C39BE7-B09D-4240-8DDB-CCC79061B0A7}" destId="{1A7744AF-60E5-4A3D-A589-8408D0B2685D}" srcOrd="0" destOrd="0" presId="urn:microsoft.com/office/officeart/2018/2/layout/IconLabelList"/>
    <dgm:cxn modelId="{A186AE35-1C87-214C-B0F7-B760A7B67BDC}" type="presOf" srcId="{BE7875FE-4862-A543-9368-F1CDAB02F291}" destId="{E74C7BD4-6B90-4069-A2F0-C1CD17DFF1AC}" srcOrd="0" destOrd="0" presId="urn:microsoft.com/office/officeart/2018/2/layout/IconLabelList"/>
    <dgm:cxn modelId="{9D2DAEF9-A489-984E-8150-ACE2B4534848}" srcId="{BE7875FE-4862-A543-9368-F1CDAB02F291}" destId="{624D29A0-0B9B-AB43-BB0C-3F01965BCF5D}" srcOrd="0" destOrd="0" parTransId="{6195C220-7FD5-6E4B-AB7E-C870C644C8AE}" sibTransId="{6282C9B0-EC17-F14F-9100-C2BC8E15E55E}"/>
    <dgm:cxn modelId="{9ADAD2AE-D569-A342-ADD5-49617CE6F711}" type="presOf" srcId="{624D29A0-0B9B-AB43-BB0C-3F01965BCF5D}" destId="{83964706-F45A-4B6F-A13A-76DB669F9BBC}" srcOrd="0" destOrd="0" presId="urn:microsoft.com/office/officeart/2018/2/layout/IconLabelList"/>
    <dgm:cxn modelId="{5D1B6972-1A49-D542-9453-00D342E4F70F}" srcId="{BE7875FE-4862-A543-9368-F1CDAB02F291}" destId="{E3C39BE7-B09D-4240-8DDB-CCC79061B0A7}" srcOrd="1" destOrd="0" parTransId="{EAD41A53-AEF2-AB47-9454-E8A13DCFBF82}" sibTransId="{C9C0FF0E-E38E-594F-8C58-62D842DAABB1}"/>
    <dgm:cxn modelId="{222A1585-6851-694D-80A0-A1EDD29DC373}" type="presParOf" srcId="{E74C7BD4-6B90-4069-A2F0-C1CD17DFF1AC}" destId="{02F24A0F-CDB5-49B9-92B6-527C0C101DD4}" srcOrd="0" destOrd="0" presId="urn:microsoft.com/office/officeart/2018/2/layout/IconLabelList"/>
    <dgm:cxn modelId="{86D8AEEC-4635-B14F-8E5F-25CE7F618252}" type="presParOf" srcId="{02F24A0F-CDB5-49B9-92B6-527C0C101DD4}" destId="{1C8D9309-C51B-48E7-B048-E807AC8F5D45}" srcOrd="0" destOrd="0" presId="urn:microsoft.com/office/officeart/2018/2/layout/IconLabelList"/>
    <dgm:cxn modelId="{25AA51F5-F7A1-764D-9D30-2F62BBE71AC5}" type="presParOf" srcId="{02F24A0F-CDB5-49B9-92B6-527C0C101DD4}" destId="{43A36C35-2306-4BE4-8FB2-48A4265DA2CF}" srcOrd="1" destOrd="0" presId="urn:microsoft.com/office/officeart/2018/2/layout/IconLabelList"/>
    <dgm:cxn modelId="{FCD2E55B-49F9-3A46-98A8-3B87A87F73AB}" type="presParOf" srcId="{02F24A0F-CDB5-49B9-92B6-527C0C101DD4}" destId="{83964706-F45A-4B6F-A13A-76DB669F9BBC}" srcOrd="2" destOrd="0" presId="urn:microsoft.com/office/officeart/2018/2/layout/IconLabelList"/>
    <dgm:cxn modelId="{E69CEF7B-1884-5543-A506-4823FE866F36}" type="presParOf" srcId="{E74C7BD4-6B90-4069-A2F0-C1CD17DFF1AC}" destId="{04F3A718-9D66-4795-81AC-C38E5DA04954}" srcOrd="1" destOrd="0" presId="urn:microsoft.com/office/officeart/2018/2/layout/IconLabelList"/>
    <dgm:cxn modelId="{A5EB2782-CC48-F146-850F-E77688AD1065}" type="presParOf" srcId="{E74C7BD4-6B90-4069-A2F0-C1CD17DFF1AC}" destId="{80C82185-28FF-4A92-8CB7-A9D9C8EE01F7}" srcOrd="2" destOrd="0" presId="urn:microsoft.com/office/officeart/2018/2/layout/IconLabelList"/>
    <dgm:cxn modelId="{7F03BB27-3284-D447-B46B-3686A3DACB95}" type="presParOf" srcId="{80C82185-28FF-4A92-8CB7-A9D9C8EE01F7}" destId="{79A77679-F829-4EAA-8AFF-1281DC248F5A}" srcOrd="0" destOrd="0" presId="urn:microsoft.com/office/officeart/2018/2/layout/IconLabelList"/>
    <dgm:cxn modelId="{67A5371A-C73B-2447-9F08-6EC6EF5A97F5}" type="presParOf" srcId="{80C82185-28FF-4A92-8CB7-A9D9C8EE01F7}" destId="{C9677E1D-FC46-440D-8A1B-03A241C96E08}" srcOrd="1" destOrd="0" presId="urn:microsoft.com/office/officeart/2018/2/layout/IconLabelList"/>
    <dgm:cxn modelId="{04089A4A-88CF-2F49-9F3E-1A7E5234895A}" type="presParOf" srcId="{80C82185-28FF-4A92-8CB7-A9D9C8EE01F7}" destId="{1A7744AF-60E5-4A3D-A589-8408D0B2685D}" srcOrd="2" destOrd="0" presId="urn:microsoft.com/office/officeart/2018/2/layout/IconLabelList"/>
    <dgm:cxn modelId="{02FE6328-C08C-1F4C-8327-5C8B6164737B}" type="presParOf" srcId="{E74C7BD4-6B90-4069-A2F0-C1CD17DFF1AC}" destId="{18D599F3-ED6D-4F44-8CED-B7F552090E31}" srcOrd="3" destOrd="0" presId="urn:microsoft.com/office/officeart/2018/2/layout/IconLabelList"/>
    <dgm:cxn modelId="{98C4E8C6-3C37-B047-9998-83C364ABD7FF}" type="presParOf" srcId="{E74C7BD4-6B90-4069-A2F0-C1CD17DFF1AC}" destId="{4AE7A34A-A369-4DDF-AD18-0F3943703A2B}" srcOrd="4" destOrd="0" presId="urn:microsoft.com/office/officeart/2018/2/layout/IconLabelList"/>
    <dgm:cxn modelId="{759B9D2A-6881-6149-A23C-8DB1A25BF6B9}" type="presParOf" srcId="{4AE7A34A-A369-4DDF-AD18-0F3943703A2B}" destId="{A4B1E0D0-BC41-4972-9FEA-CF7281640252}" srcOrd="0" destOrd="0" presId="urn:microsoft.com/office/officeart/2018/2/layout/IconLabelList"/>
    <dgm:cxn modelId="{36EAE9F9-00EB-2746-995D-30D4CB881D29}" type="presParOf" srcId="{4AE7A34A-A369-4DDF-AD18-0F3943703A2B}" destId="{FEC65310-FC58-4ECF-89E9-0268371B5EEB}" srcOrd="1" destOrd="0" presId="urn:microsoft.com/office/officeart/2018/2/layout/IconLabelList"/>
    <dgm:cxn modelId="{457C8328-86A9-384F-91E4-115209F1433C}" type="presParOf" srcId="{4AE7A34A-A369-4DDF-AD18-0F3943703A2B}" destId="{7C4CF895-3ACA-426C-84E3-CA5AF78B0376}" srcOrd="2" destOrd="0" presId="urn:microsoft.com/office/officeart/2018/2/layout/Icon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8FF46D-AB85-4422-ABAA-D5D75650C3D1}"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fr-FR"/>
        </a:p>
      </dgm:t>
    </dgm:pt>
    <dgm:pt modelId="{75CE0EF8-A303-44A6-BAE4-1963C203BB1F}">
      <dgm:prSet phldrT="[Texte]" custT="1"/>
      <dgm:spPr/>
      <dgm:t>
        <a:bodyPr/>
        <a:lstStyle/>
        <a:p>
          <a:r>
            <a:rPr lang="fr-CA" sz="1600" dirty="0" smtClean="0"/>
            <a:t>Lorsque la personne </a:t>
          </a:r>
          <a:r>
            <a:rPr lang="fr-CA" sz="1600" b="1" u="sng" dirty="0" smtClean="0"/>
            <a:t>ne reçoit pas </a:t>
          </a:r>
          <a:r>
            <a:rPr lang="fr-CA" sz="1600" dirty="0" smtClean="0"/>
            <a:t>de service du CISSS, dans le cadre d’un suivi avec un professionnel ou un technologue </a:t>
          </a:r>
          <a:endParaRPr lang="fr-FR" sz="1600" dirty="0"/>
        </a:p>
      </dgm:t>
    </dgm:pt>
    <dgm:pt modelId="{D75E18CA-269A-4745-A0BD-1E01C8B84665}" type="parTrans" cxnId="{ADA24288-A91A-42FF-A7A0-996CC846A691}">
      <dgm:prSet/>
      <dgm:spPr/>
      <dgm:t>
        <a:bodyPr/>
        <a:lstStyle/>
        <a:p>
          <a:endParaRPr lang="fr-FR"/>
        </a:p>
      </dgm:t>
    </dgm:pt>
    <dgm:pt modelId="{CDEC5CF6-000D-4981-A74A-81FBBC4C41D3}" type="sibTrans" cxnId="{ADA24288-A91A-42FF-A7A0-996CC846A691}">
      <dgm:prSet/>
      <dgm:spPr/>
      <dgm:t>
        <a:bodyPr/>
        <a:lstStyle/>
        <a:p>
          <a:endParaRPr lang="fr-FR"/>
        </a:p>
      </dgm:t>
    </dgm:pt>
    <dgm:pt modelId="{31EB2679-F143-4848-840A-66A60DA11EE4}">
      <dgm:prSet phldrT="[Texte]" custT="1"/>
      <dgm:spPr/>
      <dgm:t>
        <a:bodyPr/>
        <a:lstStyle/>
        <a:p>
          <a:r>
            <a:rPr lang="fr-FR" sz="1400" dirty="0" smtClean="0"/>
            <a:t>En situation de crise, référez la personne vers le :</a:t>
          </a:r>
        </a:p>
        <a:p>
          <a:r>
            <a:rPr lang="fr-FR" sz="1400" b="1" dirty="0" smtClean="0"/>
            <a:t>1 866 APPELLE</a:t>
          </a:r>
          <a:endParaRPr lang="fr-FR" sz="1400" b="1" dirty="0"/>
        </a:p>
      </dgm:t>
    </dgm:pt>
    <dgm:pt modelId="{712FAAD6-1518-44A3-9C28-E8152B3EC42F}" type="parTrans" cxnId="{F4CB164E-704A-42FB-BE20-ABC07DDB621B}">
      <dgm:prSet/>
      <dgm:spPr/>
      <dgm:t>
        <a:bodyPr/>
        <a:lstStyle/>
        <a:p>
          <a:endParaRPr lang="fr-FR"/>
        </a:p>
      </dgm:t>
    </dgm:pt>
    <dgm:pt modelId="{082005E8-C7A1-44E6-A72C-3C223FCF2B12}" type="sibTrans" cxnId="{F4CB164E-704A-42FB-BE20-ABC07DDB621B}">
      <dgm:prSet/>
      <dgm:spPr/>
      <dgm:t>
        <a:bodyPr/>
        <a:lstStyle/>
        <a:p>
          <a:endParaRPr lang="fr-FR"/>
        </a:p>
      </dgm:t>
    </dgm:pt>
    <dgm:pt modelId="{6FAD2D13-B3E7-4CFF-9892-F94372319A58}">
      <dgm:prSet phldrT="[Texte]" custT="1"/>
      <dgm:spPr/>
      <dgm:t>
        <a:bodyPr/>
        <a:lstStyle/>
        <a:p>
          <a:r>
            <a:rPr lang="fr-FR" sz="1400" dirty="0" smtClean="0"/>
            <a:t>Pour faire une demande de service, référez la personne vers le :</a:t>
          </a:r>
        </a:p>
        <a:p>
          <a:r>
            <a:rPr lang="fr-FR" sz="1400" b="1" dirty="0" smtClean="0"/>
            <a:t>811</a:t>
          </a:r>
          <a:endParaRPr lang="fr-FR" sz="1400" b="1" dirty="0"/>
        </a:p>
      </dgm:t>
    </dgm:pt>
    <dgm:pt modelId="{B2F8B42D-0655-47F5-ACED-CA1EFCE8E7F3}" type="parTrans" cxnId="{E66F37E6-A9C3-4557-9A92-D8255D57B1AE}">
      <dgm:prSet/>
      <dgm:spPr/>
      <dgm:t>
        <a:bodyPr/>
        <a:lstStyle/>
        <a:p>
          <a:endParaRPr lang="fr-FR"/>
        </a:p>
      </dgm:t>
    </dgm:pt>
    <dgm:pt modelId="{67D78328-2828-4592-A3C3-727C419B1A41}" type="sibTrans" cxnId="{E66F37E6-A9C3-4557-9A92-D8255D57B1AE}">
      <dgm:prSet/>
      <dgm:spPr/>
      <dgm:t>
        <a:bodyPr/>
        <a:lstStyle/>
        <a:p>
          <a:endParaRPr lang="fr-FR"/>
        </a:p>
      </dgm:t>
    </dgm:pt>
    <dgm:pt modelId="{B6C75E09-BD62-471E-BB4E-BC4F28239977}">
      <dgm:prSet phldrT="[Texte]" custT="1"/>
      <dgm:spPr/>
      <dgm:t>
        <a:bodyPr/>
        <a:lstStyle/>
        <a:p>
          <a:r>
            <a:rPr lang="fr-CA" sz="1600" dirty="0" smtClean="0"/>
            <a:t>Lorsque la personne </a:t>
          </a:r>
          <a:r>
            <a:rPr lang="fr-CA" sz="1600" b="1" u="sng" dirty="0" smtClean="0"/>
            <a:t>reçoit déjà </a:t>
          </a:r>
          <a:r>
            <a:rPr lang="fr-CA" sz="1600" dirty="0" smtClean="0"/>
            <a:t>des services du CISSS, dans le cadre d’un suivi avec un professionnel ou un technologue</a:t>
          </a:r>
          <a:endParaRPr lang="fr-FR" sz="1600" dirty="0"/>
        </a:p>
      </dgm:t>
    </dgm:pt>
    <dgm:pt modelId="{3AEBB287-D1DF-4A40-9933-74F446C36D87}" type="parTrans" cxnId="{E035472D-2873-409D-A11F-987B3B9373E7}">
      <dgm:prSet/>
      <dgm:spPr/>
      <dgm:t>
        <a:bodyPr/>
        <a:lstStyle/>
        <a:p>
          <a:endParaRPr lang="fr-FR"/>
        </a:p>
      </dgm:t>
    </dgm:pt>
    <dgm:pt modelId="{596BE09F-DC43-47F9-9804-B52E8DDF0841}" type="sibTrans" cxnId="{E035472D-2873-409D-A11F-987B3B9373E7}">
      <dgm:prSet/>
      <dgm:spPr/>
      <dgm:t>
        <a:bodyPr/>
        <a:lstStyle/>
        <a:p>
          <a:endParaRPr lang="fr-FR"/>
        </a:p>
      </dgm:t>
    </dgm:pt>
    <dgm:pt modelId="{497984EA-AFD7-4CF2-A875-C5195F38EA29}">
      <dgm:prSet phldrT="[Texte]" custT="1"/>
      <dgm:spPr/>
      <dgm:t>
        <a:bodyPr/>
        <a:lstStyle/>
        <a:p>
          <a:r>
            <a:rPr lang="fr-FR" sz="1400" dirty="0" smtClean="0"/>
            <a:t>Offrez les premiers secours psychologiques</a:t>
          </a:r>
          <a:endParaRPr lang="fr-FR" sz="1400" dirty="0"/>
        </a:p>
      </dgm:t>
    </dgm:pt>
    <dgm:pt modelId="{68237657-20B4-4BF8-909C-F89F67830D06}" type="parTrans" cxnId="{C8E715A1-D447-4C4E-81BF-FBCFAE3BE51A}">
      <dgm:prSet/>
      <dgm:spPr/>
      <dgm:t>
        <a:bodyPr/>
        <a:lstStyle/>
        <a:p>
          <a:endParaRPr lang="fr-FR"/>
        </a:p>
      </dgm:t>
    </dgm:pt>
    <dgm:pt modelId="{7856132B-FEBA-4BD3-9EE1-11B0A57B51B2}" type="sibTrans" cxnId="{C8E715A1-D447-4C4E-81BF-FBCFAE3BE51A}">
      <dgm:prSet/>
      <dgm:spPr/>
      <dgm:t>
        <a:bodyPr/>
        <a:lstStyle/>
        <a:p>
          <a:endParaRPr lang="fr-FR"/>
        </a:p>
      </dgm:t>
    </dgm:pt>
    <dgm:pt modelId="{2DDC8858-DDD0-44FE-AE75-2C6A5EDD044D}">
      <dgm:prSet phldrT="[Texte]" custT="1"/>
      <dgm:spPr/>
      <dgm:t>
        <a:bodyPr/>
        <a:lstStyle/>
        <a:p>
          <a:pPr algn="ctr"/>
          <a:r>
            <a:rPr lang="fr-FR" sz="1400" dirty="0" smtClean="0">
              <a:latin typeface="+mn-lt"/>
            </a:rPr>
            <a:t>Si la situation de l’usager nécessite des services plus spécialisés :</a:t>
          </a:r>
        </a:p>
        <a:p>
          <a:pPr algn="l"/>
          <a:r>
            <a:rPr lang="fr-FR" sz="1400" dirty="0" smtClean="0">
              <a:latin typeface="+mn-lt"/>
              <a:cs typeface="Times New Roman" panose="02020603050405020304" pitchFamily="18" charset="0"/>
            </a:rPr>
            <a:t>→ Référez la personne à son intervenant psychosocial, s’il y a lieu</a:t>
          </a:r>
        </a:p>
        <a:p>
          <a:pPr algn="ctr"/>
          <a:r>
            <a:rPr lang="fr-FR" sz="1400" dirty="0" smtClean="0">
              <a:latin typeface="+mn-lt"/>
              <a:cs typeface="Times New Roman" panose="02020603050405020304" pitchFamily="18" charset="0"/>
            </a:rPr>
            <a:t>ou</a:t>
          </a:r>
          <a:endParaRPr lang="fr-FR" sz="1400" dirty="0" smtClean="0">
            <a:latin typeface="+mn-lt"/>
          </a:endParaRPr>
        </a:p>
        <a:p>
          <a:pPr algn="l"/>
          <a:r>
            <a:rPr lang="fr-FR" sz="1400" dirty="0" smtClean="0">
              <a:latin typeface="+mn-lt"/>
              <a:cs typeface="Times New Roman" panose="02020603050405020304" pitchFamily="18" charset="0"/>
            </a:rPr>
            <a:t>→ A</a:t>
          </a:r>
          <a:r>
            <a:rPr lang="fr-FR" sz="1400" dirty="0" smtClean="0">
              <a:latin typeface="+mn-lt"/>
            </a:rPr>
            <a:t>cheminez une demande de service au guichet d’accès concerné, en complétant le formulaire prévu à cet effet</a:t>
          </a:r>
          <a:endParaRPr lang="fr-FR" sz="1400" dirty="0">
            <a:latin typeface="+mn-lt"/>
          </a:endParaRPr>
        </a:p>
      </dgm:t>
    </dgm:pt>
    <dgm:pt modelId="{39951320-2B24-4AB6-8ED9-82454D9E4E29}" type="parTrans" cxnId="{280A9E20-3C73-471C-B028-3FA6DC199B1D}">
      <dgm:prSet/>
      <dgm:spPr/>
      <dgm:t>
        <a:bodyPr/>
        <a:lstStyle/>
        <a:p>
          <a:endParaRPr lang="fr-FR"/>
        </a:p>
      </dgm:t>
    </dgm:pt>
    <dgm:pt modelId="{2FDDE5AF-659A-4469-B1DC-6034161E5799}" type="sibTrans" cxnId="{280A9E20-3C73-471C-B028-3FA6DC199B1D}">
      <dgm:prSet/>
      <dgm:spPr/>
      <dgm:t>
        <a:bodyPr/>
        <a:lstStyle/>
        <a:p>
          <a:endParaRPr lang="fr-FR"/>
        </a:p>
      </dgm:t>
    </dgm:pt>
    <dgm:pt modelId="{7579DEF8-A389-4AF3-9F57-33FC30B84413}">
      <dgm:prSet custT="1"/>
      <dgm:spPr/>
      <dgm:t>
        <a:bodyPr/>
        <a:lstStyle/>
        <a:p>
          <a:r>
            <a:rPr lang="fr-FR" sz="1400" dirty="0" smtClean="0"/>
            <a:t>Si la personne souhaite obtenir des services d’un organisme communautaire, la référez vers le :</a:t>
          </a:r>
        </a:p>
        <a:p>
          <a:r>
            <a:rPr lang="fr-FR" sz="1400" b="1" dirty="0" smtClean="0"/>
            <a:t>211 (site Internet ou ligne téléphonique)</a:t>
          </a:r>
          <a:endParaRPr lang="fr-FR" sz="1400" b="1" dirty="0"/>
        </a:p>
      </dgm:t>
    </dgm:pt>
    <dgm:pt modelId="{DCC6212A-87D6-4EDA-A031-CB36C64895DF}" type="parTrans" cxnId="{70A9ED94-C686-41E8-919E-CF38992D6127}">
      <dgm:prSet/>
      <dgm:spPr/>
      <dgm:t>
        <a:bodyPr/>
        <a:lstStyle/>
        <a:p>
          <a:endParaRPr lang="fr-FR"/>
        </a:p>
      </dgm:t>
    </dgm:pt>
    <dgm:pt modelId="{E1DF31B6-D1A1-4687-B73E-3360F399732A}" type="sibTrans" cxnId="{70A9ED94-C686-41E8-919E-CF38992D6127}">
      <dgm:prSet/>
      <dgm:spPr/>
      <dgm:t>
        <a:bodyPr/>
        <a:lstStyle/>
        <a:p>
          <a:endParaRPr lang="fr-FR"/>
        </a:p>
      </dgm:t>
    </dgm:pt>
    <dgm:pt modelId="{8D07118E-DD5C-4D70-8091-32EC8F444690}">
      <dgm:prSet custT="1"/>
      <dgm:spPr/>
      <dgm:t>
        <a:bodyPr/>
        <a:lstStyle/>
        <a:p>
          <a:r>
            <a:rPr lang="fr-FR" sz="1400" dirty="0" smtClean="0"/>
            <a:t>Offrez les premiers secours psychologiques</a:t>
          </a:r>
          <a:endParaRPr lang="fr-FR" sz="1400" dirty="0"/>
        </a:p>
      </dgm:t>
    </dgm:pt>
    <dgm:pt modelId="{B1D94156-35EF-4F39-912F-C02770C9C6F3}" type="parTrans" cxnId="{717D01E3-DCD8-4F4A-83E4-07073322AD3B}">
      <dgm:prSet/>
      <dgm:spPr/>
      <dgm:t>
        <a:bodyPr/>
        <a:lstStyle/>
        <a:p>
          <a:endParaRPr lang="fr-FR"/>
        </a:p>
      </dgm:t>
    </dgm:pt>
    <dgm:pt modelId="{7FFF2479-C285-4069-9208-326E1B59CFC7}" type="sibTrans" cxnId="{717D01E3-DCD8-4F4A-83E4-07073322AD3B}">
      <dgm:prSet/>
      <dgm:spPr/>
      <dgm:t>
        <a:bodyPr/>
        <a:lstStyle/>
        <a:p>
          <a:endParaRPr lang="fr-FR"/>
        </a:p>
      </dgm:t>
    </dgm:pt>
    <dgm:pt modelId="{509BAD3D-65C0-46AB-A632-4598CE6ADA4C}">
      <dgm:prSet phldrT="[Texte]"/>
      <dgm:spPr/>
      <dgm:t>
        <a:bodyPr/>
        <a:lstStyle/>
        <a:p>
          <a:r>
            <a:rPr lang="fr-FR" dirty="0" smtClean="0"/>
            <a:t>En situation de crise, référez la personne vers le :</a:t>
          </a:r>
        </a:p>
        <a:p>
          <a:r>
            <a:rPr lang="fr-FR" b="1" dirty="0" smtClean="0"/>
            <a:t>1 866 APPELLE</a:t>
          </a:r>
          <a:endParaRPr lang="fr-FR" b="1" dirty="0"/>
        </a:p>
      </dgm:t>
    </dgm:pt>
    <dgm:pt modelId="{AB9AB959-FBAD-42D8-A095-24614358D219}" type="parTrans" cxnId="{56D2148B-D75C-4662-AFA5-12A0296873DE}">
      <dgm:prSet/>
      <dgm:spPr/>
      <dgm:t>
        <a:bodyPr/>
        <a:lstStyle/>
        <a:p>
          <a:endParaRPr lang="fr-FR"/>
        </a:p>
      </dgm:t>
    </dgm:pt>
    <dgm:pt modelId="{381F4508-7DA9-4702-8550-E4380E5364E1}" type="sibTrans" cxnId="{56D2148B-D75C-4662-AFA5-12A0296873DE}">
      <dgm:prSet/>
      <dgm:spPr/>
      <dgm:t>
        <a:bodyPr/>
        <a:lstStyle/>
        <a:p>
          <a:endParaRPr lang="fr-FR"/>
        </a:p>
      </dgm:t>
    </dgm:pt>
    <dgm:pt modelId="{2F7D4D01-322C-46AF-AD13-306D93AB7712}" type="pres">
      <dgm:prSet presAssocID="{308FF46D-AB85-4422-ABAA-D5D75650C3D1}" presName="Name0" presStyleCnt="0">
        <dgm:presLayoutVars>
          <dgm:dir/>
          <dgm:animLvl val="lvl"/>
          <dgm:resizeHandles val="exact"/>
        </dgm:presLayoutVars>
      </dgm:prSet>
      <dgm:spPr/>
      <dgm:t>
        <a:bodyPr/>
        <a:lstStyle/>
        <a:p>
          <a:endParaRPr lang="fr-FR"/>
        </a:p>
      </dgm:t>
    </dgm:pt>
    <dgm:pt modelId="{7CC5E347-C8FD-47D1-841E-07D63922F8C6}" type="pres">
      <dgm:prSet presAssocID="{75CE0EF8-A303-44A6-BAE4-1963C203BB1F}" presName="vertFlow" presStyleCnt="0"/>
      <dgm:spPr/>
      <dgm:t>
        <a:bodyPr/>
        <a:lstStyle/>
        <a:p>
          <a:endParaRPr lang="fr-FR"/>
        </a:p>
      </dgm:t>
    </dgm:pt>
    <dgm:pt modelId="{2B14BE7F-7CE5-4BE1-AA55-71DD556AEACB}" type="pres">
      <dgm:prSet presAssocID="{75CE0EF8-A303-44A6-BAE4-1963C203BB1F}" presName="header" presStyleLbl="node1" presStyleIdx="0" presStyleCnt="2" custScaleY="118417"/>
      <dgm:spPr/>
      <dgm:t>
        <a:bodyPr/>
        <a:lstStyle/>
        <a:p>
          <a:endParaRPr lang="fr-FR"/>
        </a:p>
      </dgm:t>
    </dgm:pt>
    <dgm:pt modelId="{B9AEF8D2-8A7C-4409-A87D-D85E70FB93E1}" type="pres">
      <dgm:prSet presAssocID="{B1D94156-35EF-4F39-912F-C02770C9C6F3}" presName="parTrans" presStyleLbl="sibTrans2D1" presStyleIdx="0" presStyleCnt="7"/>
      <dgm:spPr/>
      <dgm:t>
        <a:bodyPr/>
        <a:lstStyle/>
        <a:p>
          <a:endParaRPr lang="fr-FR"/>
        </a:p>
      </dgm:t>
    </dgm:pt>
    <dgm:pt modelId="{A6497B38-63F5-4AF8-A28F-6B99DF7A106B}" type="pres">
      <dgm:prSet presAssocID="{8D07118E-DD5C-4D70-8091-32EC8F444690}" presName="child" presStyleLbl="alignAccFollowNode1" presStyleIdx="0" presStyleCnt="7" custScaleY="66158">
        <dgm:presLayoutVars>
          <dgm:chMax val="0"/>
          <dgm:bulletEnabled val="1"/>
        </dgm:presLayoutVars>
      </dgm:prSet>
      <dgm:spPr/>
      <dgm:t>
        <a:bodyPr/>
        <a:lstStyle/>
        <a:p>
          <a:endParaRPr lang="fr-FR"/>
        </a:p>
      </dgm:t>
    </dgm:pt>
    <dgm:pt modelId="{A667074E-979B-403A-A262-545AA864E660}" type="pres">
      <dgm:prSet presAssocID="{7FFF2479-C285-4069-9208-326E1B59CFC7}" presName="sibTrans" presStyleLbl="sibTrans2D1" presStyleIdx="1" presStyleCnt="7"/>
      <dgm:spPr/>
      <dgm:t>
        <a:bodyPr/>
        <a:lstStyle/>
        <a:p>
          <a:endParaRPr lang="fr-FR"/>
        </a:p>
      </dgm:t>
    </dgm:pt>
    <dgm:pt modelId="{D2AD139A-9B97-4E5F-A2CF-3CD944571481}" type="pres">
      <dgm:prSet presAssocID="{31EB2679-F143-4848-840A-66A60DA11EE4}" presName="child" presStyleLbl="alignAccFollowNode1" presStyleIdx="1" presStyleCnt="7" custScaleY="78329">
        <dgm:presLayoutVars>
          <dgm:chMax val="0"/>
          <dgm:bulletEnabled val="1"/>
        </dgm:presLayoutVars>
      </dgm:prSet>
      <dgm:spPr/>
      <dgm:t>
        <a:bodyPr/>
        <a:lstStyle/>
        <a:p>
          <a:endParaRPr lang="fr-FR"/>
        </a:p>
      </dgm:t>
    </dgm:pt>
    <dgm:pt modelId="{537F6645-2AF1-4576-B79E-EEB17E045C00}" type="pres">
      <dgm:prSet presAssocID="{082005E8-C7A1-44E6-A72C-3C223FCF2B12}" presName="sibTrans" presStyleLbl="sibTrans2D1" presStyleIdx="2" presStyleCnt="7"/>
      <dgm:spPr/>
      <dgm:t>
        <a:bodyPr/>
        <a:lstStyle/>
        <a:p>
          <a:endParaRPr lang="fr-FR"/>
        </a:p>
      </dgm:t>
    </dgm:pt>
    <dgm:pt modelId="{94803CAE-3430-4D39-AC2D-75D1F8A895AE}" type="pres">
      <dgm:prSet presAssocID="{6FAD2D13-B3E7-4CFF-9892-F94372319A58}" presName="child" presStyleLbl="alignAccFollowNode1" presStyleIdx="2" presStyleCnt="7" custScaleY="73575">
        <dgm:presLayoutVars>
          <dgm:chMax val="0"/>
          <dgm:bulletEnabled val="1"/>
        </dgm:presLayoutVars>
      </dgm:prSet>
      <dgm:spPr/>
      <dgm:t>
        <a:bodyPr/>
        <a:lstStyle/>
        <a:p>
          <a:endParaRPr lang="fr-FR"/>
        </a:p>
      </dgm:t>
    </dgm:pt>
    <dgm:pt modelId="{04CAE4F9-153A-49CF-AF0F-81FCEB296420}" type="pres">
      <dgm:prSet presAssocID="{67D78328-2828-4592-A3C3-727C419B1A41}" presName="sibTrans" presStyleLbl="sibTrans2D1" presStyleIdx="3" presStyleCnt="7"/>
      <dgm:spPr/>
      <dgm:t>
        <a:bodyPr/>
        <a:lstStyle/>
        <a:p>
          <a:endParaRPr lang="fr-FR"/>
        </a:p>
      </dgm:t>
    </dgm:pt>
    <dgm:pt modelId="{3E8A1DBB-3F17-415D-88BF-A5162AEE91C8}" type="pres">
      <dgm:prSet presAssocID="{7579DEF8-A389-4AF3-9F57-33FC30B84413}" presName="child" presStyleLbl="alignAccFollowNode1" presStyleIdx="3" presStyleCnt="7">
        <dgm:presLayoutVars>
          <dgm:chMax val="0"/>
          <dgm:bulletEnabled val="1"/>
        </dgm:presLayoutVars>
      </dgm:prSet>
      <dgm:spPr/>
      <dgm:t>
        <a:bodyPr/>
        <a:lstStyle/>
        <a:p>
          <a:endParaRPr lang="fr-FR"/>
        </a:p>
      </dgm:t>
    </dgm:pt>
    <dgm:pt modelId="{A0B195DF-3166-4B88-936B-862FB8A15E58}" type="pres">
      <dgm:prSet presAssocID="{75CE0EF8-A303-44A6-BAE4-1963C203BB1F}" presName="hSp" presStyleCnt="0"/>
      <dgm:spPr/>
      <dgm:t>
        <a:bodyPr/>
        <a:lstStyle/>
        <a:p>
          <a:endParaRPr lang="fr-FR"/>
        </a:p>
      </dgm:t>
    </dgm:pt>
    <dgm:pt modelId="{BD7C35BB-D9CC-4CEB-94C5-DC92B1C0F076}" type="pres">
      <dgm:prSet presAssocID="{B6C75E09-BD62-471E-BB4E-BC4F28239977}" presName="vertFlow" presStyleCnt="0"/>
      <dgm:spPr/>
      <dgm:t>
        <a:bodyPr/>
        <a:lstStyle/>
        <a:p>
          <a:endParaRPr lang="fr-FR"/>
        </a:p>
      </dgm:t>
    </dgm:pt>
    <dgm:pt modelId="{32C81FDA-91B2-4B10-AC40-2996824C90AC}" type="pres">
      <dgm:prSet presAssocID="{B6C75E09-BD62-471E-BB4E-BC4F28239977}" presName="header" presStyleLbl="node1" presStyleIdx="1" presStyleCnt="2" custScaleY="118030"/>
      <dgm:spPr/>
      <dgm:t>
        <a:bodyPr/>
        <a:lstStyle/>
        <a:p>
          <a:endParaRPr lang="fr-FR"/>
        </a:p>
      </dgm:t>
    </dgm:pt>
    <dgm:pt modelId="{27C4D698-CF2E-4DBF-99CE-DBA3FC1EBD95}" type="pres">
      <dgm:prSet presAssocID="{68237657-20B4-4BF8-909C-F89F67830D06}" presName="parTrans" presStyleLbl="sibTrans2D1" presStyleIdx="4" presStyleCnt="7"/>
      <dgm:spPr/>
      <dgm:t>
        <a:bodyPr/>
        <a:lstStyle/>
        <a:p>
          <a:endParaRPr lang="fr-FR"/>
        </a:p>
      </dgm:t>
    </dgm:pt>
    <dgm:pt modelId="{A99EE827-5D20-4BED-BCEC-554A342D1A03}" type="pres">
      <dgm:prSet presAssocID="{497984EA-AFD7-4CF2-A875-C5195F38EA29}" presName="child" presStyleLbl="alignAccFollowNode1" presStyleIdx="4" presStyleCnt="7" custScaleY="63439">
        <dgm:presLayoutVars>
          <dgm:chMax val="0"/>
          <dgm:bulletEnabled val="1"/>
        </dgm:presLayoutVars>
      </dgm:prSet>
      <dgm:spPr/>
      <dgm:t>
        <a:bodyPr/>
        <a:lstStyle/>
        <a:p>
          <a:endParaRPr lang="fr-FR"/>
        </a:p>
      </dgm:t>
    </dgm:pt>
    <dgm:pt modelId="{11705DD4-049A-4709-8271-8D14FEE60D73}" type="pres">
      <dgm:prSet presAssocID="{7856132B-FEBA-4BD3-9EE1-11B0A57B51B2}" presName="sibTrans" presStyleLbl="sibTrans2D1" presStyleIdx="5" presStyleCnt="7"/>
      <dgm:spPr/>
      <dgm:t>
        <a:bodyPr/>
        <a:lstStyle/>
        <a:p>
          <a:endParaRPr lang="fr-FR"/>
        </a:p>
      </dgm:t>
    </dgm:pt>
    <dgm:pt modelId="{3406913A-2825-446B-9EA1-3206A26B5063}" type="pres">
      <dgm:prSet presAssocID="{509BAD3D-65C0-46AB-A632-4598CE6ADA4C}" presName="child" presStyleLbl="alignAccFollowNode1" presStyleIdx="5" presStyleCnt="7" custScaleY="77535">
        <dgm:presLayoutVars>
          <dgm:chMax val="0"/>
          <dgm:bulletEnabled val="1"/>
        </dgm:presLayoutVars>
      </dgm:prSet>
      <dgm:spPr/>
      <dgm:t>
        <a:bodyPr/>
        <a:lstStyle/>
        <a:p>
          <a:endParaRPr lang="fr-FR"/>
        </a:p>
      </dgm:t>
    </dgm:pt>
    <dgm:pt modelId="{4F2F7165-CCE6-40EC-B299-6E6F59AEE42E}" type="pres">
      <dgm:prSet presAssocID="{381F4508-7DA9-4702-8550-E4380E5364E1}" presName="sibTrans" presStyleLbl="sibTrans2D1" presStyleIdx="6" presStyleCnt="7"/>
      <dgm:spPr/>
      <dgm:t>
        <a:bodyPr/>
        <a:lstStyle/>
        <a:p>
          <a:endParaRPr lang="fr-FR"/>
        </a:p>
      </dgm:t>
    </dgm:pt>
    <dgm:pt modelId="{C5DBC25E-D33B-4370-BE88-A9C1D09548A0}" type="pres">
      <dgm:prSet presAssocID="{2DDC8858-DDD0-44FE-AE75-2C6A5EDD044D}" presName="child" presStyleLbl="alignAccFollowNode1" presStyleIdx="6" presStyleCnt="7" custScaleY="202146">
        <dgm:presLayoutVars>
          <dgm:chMax val="0"/>
          <dgm:bulletEnabled val="1"/>
        </dgm:presLayoutVars>
      </dgm:prSet>
      <dgm:spPr/>
      <dgm:t>
        <a:bodyPr/>
        <a:lstStyle/>
        <a:p>
          <a:endParaRPr lang="fr-FR"/>
        </a:p>
      </dgm:t>
    </dgm:pt>
  </dgm:ptLst>
  <dgm:cxnLst>
    <dgm:cxn modelId="{280A9E20-3C73-471C-B028-3FA6DC199B1D}" srcId="{B6C75E09-BD62-471E-BB4E-BC4F28239977}" destId="{2DDC8858-DDD0-44FE-AE75-2C6A5EDD044D}" srcOrd="2" destOrd="0" parTransId="{39951320-2B24-4AB6-8ED9-82454D9E4E29}" sibTransId="{2FDDE5AF-659A-4469-B1DC-6034161E5799}"/>
    <dgm:cxn modelId="{EF5B5019-1942-4C32-8824-33940D5D9936}" type="presOf" srcId="{68237657-20B4-4BF8-909C-F89F67830D06}" destId="{27C4D698-CF2E-4DBF-99CE-DBA3FC1EBD95}" srcOrd="0" destOrd="0" presId="urn:microsoft.com/office/officeart/2005/8/layout/lProcess1"/>
    <dgm:cxn modelId="{DA500144-DF05-497B-8968-269C7EE09E61}" type="presOf" srcId="{31EB2679-F143-4848-840A-66A60DA11EE4}" destId="{D2AD139A-9B97-4E5F-A2CF-3CD944571481}" srcOrd="0" destOrd="0" presId="urn:microsoft.com/office/officeart/2005/8/layout/lProcess1"/>
    <dgm:cxn modelId="{910A22E4-6955-4909-8291-9C400D2F7E81}" type="presOf" srcId="{B6C75E09-BD62-471E-BB4E-BC4F28239977}" destId="{32C81FDA-91B2-4B10-AC40-2996824C90AC}" srcOrd="0" destOrd="0" presId="urn:microsoft.com/office/officeart/2005/8/layout/lProcess1"/>
    <dgm:cxn modelId="{0244184A-1099-49EC-8FF3-E4D09B49FA1E}" type="presOf" srcId="{7579DEF8-A389-4AF3-9F57-33FC30B84413}" destId="{3E8A1DBB-3F17-415D-88BF-A5162AEE91C8}" srcOrd="0" destOrd="0" presId="urn:microsoft.com/office/officeart/2005/8/layout/lProcess1"/>
    <dgm:cxn modelId="{51939009-C0CC-4B57-A63C-99B0FC48E71C}" type="presOf" srcId="{7FFF2479-C285-4069-9208-326E1B59CFC7}" destId="{A667074E-979B-403A-A262-545AA864E660}" srcOrd="0" destOrd="0" presId="urn:microsoft.com/office/officeart/2005/8/layout/lProcess1"/>
    <dgm:cxn modelId="{23431CC0-04EB-4311-A29E-E4BE705A8356}" type="presOf" srcId="{67D78328-2828-4592-A3C3-727C419B1A41}" destId="{04CAE4F9-153A-49CF-AF0F-81FCEB296420}" srcOrd="0" destOrd="0" presId="urn:microsoft.com/office/officeart/2005/8/layout/lProcess1"/>
    <dgm:cxn modelId="{E035472D-2873-409D-A11F-987B3B9373E7}" srcId="{308FF46D-AB85-4422-ABAA-D5D75650C3D1}" destId="{B6C75E09-BD62-471E-BB4E-BC4F28239977}" srcOrd="1" destOrd="0" parTransId="{3AEBB287-D1DF-4A40-9933-74F446C36D87}" sibTransId="{596BE09F-DC43-47F9-9804-B52E8DDF0841}"/>
    <dgm:cxn modelId="{CD875DFE-A3EF-43CE-9DF4-FC3A8190E06C}" type="presOf" srcId="{8D07118E-DD5C-4D70-8091-32EC8F444690}" destId="{A6497B38-63F5-4AF8-A28F-6B99DF7A106B}" srcOrd="0" destOrd="0" presId="urn:microsoft.com/office/officeart/2005/8/layout/lProcess1"/>
    <dgm:cxn modelId="{E97112DA-0230-456C-96B7-F2E31C1589C6}" type="presOf" srcId="{497984EA-AFD7-4CF2-A875-C5195F38EA29}" destId="{A99EE827-5D20-4BED-BCEC-554A342D1A03}" srcOrd="0" destOrd="0" presId="urn:microsoft.com/office/officeart/2005/8/layout/lProcess1"/>
    <dgm:cxn modelId="{DA7D2D40-9478-4BCD-887B-781C26D17FF6}" type="presOf" srcId="{082005E8-C7A1-44E6-A72C-3C223FCF2B12}" destId="{537F6645-2AF1-4576-B79E-EEB17E045C00}" srcOrd="0" destOrd="0" presId="urn:microsoft.com/office/officeart/2005/8/layout/lProcess1"/>
    <dgm:cxn modelId="{ADA24288-A91A-42FF-A7A0-996CC846A691}" srcId="{308FF46D-AB85-4422-ABAA-D5D75650C3D1}" destId="{75CE0EF8-A303-44A6-BAE4-1963C203BB1F}" srcOrd="0" destOrd="0" parTransId="{D75E18CA-269A-4745-A0BD-1E01C8B84665}" sibTransId="{CDEC5CF6-000D-4981-A74A-81FBBC4C41D3}"/>
    <dgm:cxn modelId="{C8E715A1-D447-4C4E-81BF-FBCFAE3BE51A}" srcId="{B6C75E09-BD62-471E-BB4E-BC4F28239977}" destId="{497984EA-AFD7-4CF2-A875-C5195F38EA29}" srcOrd="0" destOrd="0" parTransId="{68237657-20B4-4BF8-909C-F89F67830D06}" sibTransId="{7856132B-FEBA-4BD3-9EE1-11B0A57B51B2}"/>
    <dgm:cxn modelId="{E584EF5B-2BE0-4948-A5AB-43560A716064}" type="presOf" srcId="{7856132B-FEBA-4BD3-9EE1-11B0A57B51B2}" destId="{11705DD4-049A-4709-8271-8D14FEE60D73}" srcOrd="0" destOrd="0" presId="urn:microsoft.com/office/officeart/2005/8/layout/lProcess1"/>
    <dgm:cxn modelId="{717D01E3-DCD8-4F4A-83E4-07073322AD3B}" srcId="{75CE0EF8-A303-44A6-BAE4-1963C203BB1F}" destId="{8D07118E-DD5C-4D70-8091-32EC8F444690}" srcOrd="0" destOrd="0" parTransId="{B1D94156-35EF-4F39-912F-C02770C9C6F3}" sibTransId="{7FFF2479-C285-4069-9208-326E1B59CFC7}"/>
    <dgm:cxn modelId="{70A9ED94-C686-41E8-919E-CF38992D6127}" srcId="{75CE0EF8-A303-44A6-BAE4-1963C203BB1F}" destId="{7579DEF8-A389-4AF3-9F57-33FC30B84413}" srcOrd="3" destOrd="0" parTransId="{DCC6212A-87D6-4EDA-A031-CB36C64895DF}" sibTransId="{E1DF31B6-D1A1-4687-B73E-3360F399732A}"/>
    <dgm:cxn modelId="{BC79E13F-B8A4-4E21-8D4F-7D1ABCD488D4}" type="presOf" srcId="{308FF46D-AB85-4422-ABAA-D5D75650C3D1}" destId="{2F7D4D01-322C-46AF-AD13-306D93AB7712}" srcOrd="0" destOrd="0" presId="urn:microsoft.com/office/officeart/2005/8/layout/lProcess1"/>
    <dgm:cxn modelId="{026AB950-324A-4618-941A-84CB64426192}" type="presOf" srcId="{509BAD3D-65C0-46AB-A632-4598CE6ADA4C}" destId="{3406913A-2825-446B-9EA1-3206A26B5063}" srcOrd="0" destOrd="0" presId="urn:microsoft.com/office/officeart/2005/8/layout/lProcess1"/>
    <dgm:cxn modelId="{16B5E87C-A9F3-4CD9-8F34-D112831AD949}" type="presOf" srcId="{6FAD2D13-B3E7-4CFF-9892-F94372319A58}" destId="{94803CAE-3430-4D39-AC2D-75D1F8A895AE}" srcOrd="0" destOrd="0" presId="urn:microsoft.com/office/officeart/2005/8/layout/lProcess1"/>
    <dgm:cxn modelId="{E66F37E6-A9C3-4557-9A92-D8255D57B1AE}" srcId="{75CE0EF8-A303-44A6-BAE4-1963C203BB1F}" destId="{6FAD2D13-B3E7-4CFF-9892-F94372319A58}" srcOrd="2" destOrd="0" parTransId="{B2F8B42D-0655-47F5-ACED-CA1EFCE8E7F3}" sibTransId="{67D78328-2828-4592-A3C3-727C419B1A41}"/>
    <dgm:cxn modelId="{9848711F-D8BB-4CFF-94D7-E56DB54B557A}" type="presOf" srcId="{75CE0EF8-A303-44A6-BAE4-1963C203BB1F}" destId="{2B14BE7F-7CE5-4BE1-AA55-71DD556AEACB}" srcOrd="0" destOrd="0" presId="urn:microsoft.com/office/officeart/2005/8/layout/lProcess1"/>
    <dgm:cxn modelId="{5AF1A5D1-CFC1-47FA-9F1E-7C397A095FED}" type="presOf" srcId="{B1D94156-35EF-4F39-912F-C02770C9C6F3}" destId="{B9AEF8D2-8A7C-4409-A87D-D85E70FB93E1}" srcOrd="0" destOrd="0" presId="urn:microsoft.com/office/officeart/2005/8/layout/lProcess1"/>
    <dgm:cxn modelId="{B8E42FA5-E5B3-4B31-8447-33B498C338AA}" type="presOf" srcId="{2DDC8858-DDD0-44FE-AE75-2C6A5EDD044D}" destId="{C5DBC25E-D33B-4370-BE88-A9C1D09548A0}" srcOrd="0" destOrd="0" presId="urn:microsoft.com/office/officeart/2005/8/layout/lProcess1"/>
    <dgm:cxn modelId="{F4CB164E-704A-42FB-BE20-ABC07DDB621B}" srcId="{75CE0EF8-A303-44A6-BAE4-1963C203BB1F}" destId="{31EB2679-F143-4848-840A-66A60DA11EE4}" srcOrd="1" destOrd="0" parTransId="{712FAAD6-1518-44A3-9C28-E8152B3EC42F}" sibTransId="{082005E8-C7A1-44E6-A72C-3C223FCF2B12}"/>
    <dgm:cxn modelId="{86718FD5-6780-488E-9A9A-C41D42B9BF7B}" type="presOf" srcId="{381F4508-7DA9-4702-8550-E4380E5364E1}" destId="{4F2F7165-CCE6-40EC-B299-6E6F59AEE42E}" srcOrd="0" destOrd="0" presId="urn:microsoft.com/office/officeart/2005/8/layout/lProcess1"/>
    <dgm:cxn modelId="{56D2148B-D75C-4662-AFA5-12A0296873DE}" srcId="{B6C75E09-BD62-471E-BB4E-BC4F28239977}" destId="{509BAD3D-65C0-46AB-A632-4598CE6ADA4C}" srcOrd="1" destOrd="0" parTransId="{AB9AB959-FBAD-42D8-A095-24614358D219}" sibTransId="{381F4508-7DA9-4702-8550-E4380E5364E1}"/>
    <dgm:cxn modelId="{5C60559E-7F53-41A9-9420-CE2ABA1ECF0B}" type="presParOf" srcId="{2F7D4D01-322C-46AF-AD13-306D93AB7712}" destId="{7CC5E347-C8FD-47D1-841E-07D63922F8C6}" srcOrd="0" destOrd="0" presId="urn:microsoft.com/office/officeart/2005/8/layout/lProcess1"/>
    <dgm:cxn modelId="{FE4EB417-13C4-4C4E-8A7C-2B0064757C19}" type="presParOf" srcId="{7CC5E347-C8FD-47D1-841E-07D63922F8C6}" destId="{2B14BE7F-7CE5-4BE1-AA55-71DD556AEACB}" srcOrd="0" destOrd="0" presId="urn:microsoft.com/office/officeart/2005/8/layout/lProcess1"/>
    <dgm:cxn modelId="{43FAC99E-7041-481A-83BD-6011EE4393D9}" type="presParOf" srcId="{7CC5E347-C8FD-47D1-841E-07D63922F8C6}" destId="{B9AEF8D2-8A7C-4409-A87D-D85E70FB93E1}" srcOrd="1" destOrd="0" presId="urn:microsoft.com/office/officeart/2005/8/layout/lProcess1"/>
    <dgm:cxn modelId="{09C0AE8D-50C5-4EA2-836D-A22D26BE389A}" type="presParOf" srcId="{7CC5E347-C8FD-47D1-841E-07D63922F8C6}" destId="{A6497B38-63F5-4AF8-A28F-6B99DF7A106B}" srcOrd="2" destOrd="0" presId="urn:microsoft.com/office/officeart/2005/8/layout/lProcess1"/>
    <dgm:cxn modelId="{048DF78F-9D2E-4C37-9C0A-EA4B1F5051C7}" type="presParOf" srcId="{7CC5E347-C8FD-47D1-841E-07D63922F8C6}" destId="{A667074E-979B-403A-A262-545AA864E660}" srcOrd="3" destOrd="0" presId="urn:microsoft.com/office/officeart/2005/8/layout/lProcess1"/>
    <dgm:cxn modelId="{5F92C855-DDC2-44F4-BFB3-FF41BFCCAD70}" type="presParOf" srcId="{7CC5E347-C8FD-47D1-841E-07D63922F8C6}" destId="{D2AD139A-9B97-4E5F-A2CF-3CD944571481}" srcOrd="4" destOrd="0" presId="urn:microsoft.com/office/officeart/2005/8/layout/lProcess1"/>
    <dgm:cxn modelId="{76652E66-F2DD-4105-BD99-2401D4A91CD7}" type="presParOf" srcId="{7CC5E347-C8FD-47D1-841E-07D63922F8C6}" destId="{537F6645-2AF1-4576-B79E-EEB17E045C00}" srcOrd="5" destOrd="0" presId="urn:microsoft.com/office/officeart/2005/8/layout/lProcess1"/>
    <dgm:cxn modelId="{30958AEE-279A-497B-B000-839506DE3CBD}" type="presParOf" srcId="{7CC5E347-C8FD-47D1-841E-07D63922F8C6}" destId="{94803CAE-3430-4D39-AC2D-75D1F8A895AE}" srcOrd="6" destOrd="0" presId="urn:microsoft.com/office/officeart/2005/8/layout/lProcess1"/>
    <dgm:cxn modelId="{F41BF59F-66DB-4E75-B799-BA38877233B8}" type="presParOf" srcId="{7CC5E347-C8FD-47D1-841E-07D63922F8C6}" destId="{04CAE4F9-153A-49CF-AF0F-81FCEB296420}" srcOrd="7" destOrd="0" presId="urn:microsoft.com/office/officeart/2005/8/layout/lProcess1"/>
    <dgm:cxn modelId="{EAF8E66E-A255-488E-9977-20C063316140}" type="presParOf" srcId="{7CC5E347-C8FD-47D1-841E-07D63922F8C6}" destId="{3E8A1DBB-3F17-415D-88BF-A5162AEE91C8}" srcOrd="8" destOrd="0" presId="urn:microsoft.com/office/officeart/2005/8/layout/lProcess1"/>
    <dgm:cxn modelId="{0095CB2F-EE31-4EB6-9F77-31A9AF359696}" type="presParOf" srcId="{2F7D4D01-322C-46AF-AD13-306D93AB7712}" destId="{A0B195DF-3166-4B88-936B-862FB8A15E58}" srcOrd="1" destOrd="0" presId="urn:microsoft.com/office/officeart/2005/8/layout/lProcess1"/>
    <dgm:cxn modelId="{15885493-D90E-4507-A905-06844E5523DD}" type="presParOf" srcId="{2F7D4D01-322C-46AF-AD13-306D93AB7712}" destId="{BD7C35BB-D9CC-4CEB-94C5-DC92B1C0F076}" srcOrd="2" destOrd="0" presId="urn:microsoft.com/office/officeart/2005/8/layout/lProcess1"/>
    <dgm:cxn modelId="{34A4BCB6-7638-4C1B-86EB-5423D7FEF4A9}" type="presParOf" srcId="{BD7C35BB-D9CC-4CEB-94C5-DC92B1C0F076}" destId="{32C81FDA-91B2-4B10-AC40-2996824C90AC}" srcOrd="0" destOrd="0" presId="urn:microsoft.com/office/officeart/2005/8/layout/lProcess1"/>
    <dgm:cxn modelId="{FBBBA05E-EF0E-481B-A668-BE591E7481D6}" type="presParOf" srcId="{BD7C35BB-D9CC-4CEB-94C5-DC92B1C0F076}" destId="{27C4D698-CF2E-4DBF-99CE-DBA3FC1EBD95}" srcOrd="1" destOrd="0" presId="urn:microsoft.com/office/officeart/2005/8/layout/lProcess1"/>
    <dgm:cxn modelId="{0E922E0D-CA4E-4204-B513-E561273ADAFF}" type="presParOf" srcId="{BD7C35BB-D9CC-4CEB-94C5-DC92B1C0F076}" destId="{A99EE827-5D20-4BED-BCEC-554A342D1A03}" srcOrd="2" destOrd="0" presId="urn:microsoft.com/office/officeart/2005/8/layout/lProcess1"/>
    <dgm:cxn modelId="{C4D57879-2A92-43C3-89B4-C6E80150A8B6}" type="presParOf" srcId="{BD7C35BB-D9CC-4CEB-94C5-DC92B1C0F076}" destId="{11705DD4-049A-4709-8271-8D14FEE60D73}" srcOrd="3" destOrd="0" presId="urn:microsoft.com/office/officeart/2005/8/layout/lProcess1"/>
    <dgm:cxn modelId="{D1A7AB73-22DB-41AA-8FE3-5B168F0D2516}" type="presParOf" srcId="{BD7C35BB-D9CC-4CEB-94C5-DC92B1C0F076}" destId="{3406913A-2825-446B-9EA1-3206A26B5063}" srcOrd="4" destOrd="0" presId="urn:microsoft.com/office/officeart/2005/8/layout/lProcess1"/>
    <dgm:cxn modelId="{C0F9B2BC-8337-4A07-8590-1B4E1A18582C}" type="presParOf" srcId="{BD7C35BB-D9CC-4CEB-94C5-DC92B1C0F076}" destId="{4F2F7165-CCE6-40EC-B299-6E6F59AEE42E}" srcOrd="5" destOrd="0" presId="urn:microsoft.com/office/officeart/2005/8/layout/lProcess1"/>
    <dgm:cxn modelId="{C73AB3A0-1669-4BC9-BB3A-C743900B76E8}" type="presParOf" srcId="{BD7C35BB-D9CC-4CEB-94C5-DC92B1C0F076}" destId="{C5DBC25E-D33B-4370-BE88-A9C1D09548A0}" srcOrd="6" destOrd="0" presId="urn:microsoft.com/office/officeart/2005/8/layout/l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7875FE-4862-A543-9368-F1CDAB02F29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fr-CA"/>
        </a:p>
      </dgm:t>
    </dgm:pt>
    <dgm:pt modelId="{624D29A0-0B9B-AB43-BB0C-3F01965BCF5D}">
      <dgm:prSet phldrT="[Texte]"/>
      <dgm:spPr/>
      <dgm:t>
        <a:bodyPr/>
        <a:lstStyle/>
        <a:p>
          <a:pPr>
            <a:lnSpc>
              <a:spcPct val="100000"/>
            </a:lnSpc>
          </a:pPr>
          <a:r>
            <a:rPr lang="fr-CA" dirty="0"/>
            <a:t>OBSERVER</a:t>
          </a:r>
        </a:p>
      </dgm:t>
    </dgm:pt>
    <dgm:pt modelId="{6195C220-7FD5-6E4B-AB7E-C870C644C8AE}" type="parTrans" cxnId="{9D2DAEF9-A489-984E-8150-ACE2B4534848}">
      <dgm:prSet/>
      <dgm:spPr/>
      <dgm:t>
        <a:bodyPr/>
        <a:lstStyle/>
        <a:p>
          <a:endParaRPr lang="fr-CA"/>
        </a:p>
      </dgm:t>
    </dgm:pt>
    <dgm:pt modelId="{6282C9B0-EC17-F14F-9100-C2BC8E15E55E}" type="sibTrans" cxnId="{9D2DAEF9-A489-984E-8150-ACE2B4534848}">
      <dgm:prSet/>
      <dgm:spPr/>
      <dgm:t>
        <a:bodyPr/>
        <a:lstStyle/>
        <a:p>
          <a:endParaRPr lang="fr-CA"/>
        </a:p>
      </dgm:t>
    </dgm:pt>
    <dgm:pt modelId="{E3C39BE7-B09D-4240-8DDB-CCC79061B0A7}">
      <dgm:prSet phldrT="[Texte]"/>
      <dgm:spPr/>
      <dgm:t>
        <a:bodyPr/>
        <a:lstStyle/>
        <a:p>
          <a:pPr>
            <a:lnSpc>
              <a:spcPct val="100000"/>
            </a:lnSpc>
          </a:pPr>
          <a:r>
            <a:rPr lang="fr-CA" dirty="0"/>
            <a:t>ÉCOUTER</a:t>
          </a:r>
        </a:p>
      </dgm:t>
    </dgm:pt>
    <dgm:pt modelId="{EAD41A53-AEF2-AB47-9454-E8A13DCFBF82}" type="parTrans" cxnId="{5D1B6972-1A49-D542-9453-00D342E4F70F}">
      <dgm:prSet/>
      <dgm:spPr/>
      <dgm:t>
        <a:bodyPr/>
        <a:lstStyle/>
        <a:p>
          <a:endParaRPr lang="fr-CA"/>
        </a:p>
      </dgm:t>
    </dgm:pt>
    <dgm:pt modelId="{C9C0FF0E-E38E-594F-8C58-62D842DAABB1}" type="sibTrans" cxnId="{5D1B6972-1A49-D542-9453-00D342E4F70F}">
      <dgm:prSet/>
      <dgm:spPr/>
      <dgm:t>
        <a:bodyPr/>
        <a:lstStyle/>
        <a:p>
          <a:endParaRPr lang="fr-CA"/>
        </a:p>
      </dgm:t>
    </dgm:pt>
    <dgm:pt modelId="{F287807A-E88E-7F4E-BB77-E120B5870F75}">
      <dgm:prSet phldrT="[Texte]"/>
      <dgm:spPr/>
      <dgm:t>
        <a:bodyPr/>
        <a:lstStyle/>
        <a:p>
          <a:pPr>
            <a:lnSpc>
              <a:spcPct val="100000"/>
            </a:lnSpc>
          </a:pPr>
          <a:r>
            <a:rPr lang="fr-CA" dirty="0"/>
            <a:t>METTRE EN LIEN</a:t>
          </a:r>
        </a:p>
      </dgm:t>
    </dgm:pt>
    <dgm:pt modelId="{ECD079D5-A497-7C4C-89E6-E2BC338E82DF}" type="parTrans" cxnId="{5FE59544-C4FE-CD43-857A-0242F6352485}">
      <dgm:prSet/>
      <dgm:spPr/>
      <dgm:t>
        <a:bodyPr/>
        <a:lstStyle/>
        <a:p>
          <a:endParaRPr lang="fr-CA"/>
        </a:p>
      </dgm:t>
    </dgm:pt>
    <dgm:pt modelId="{47B842DB-23D5-D54F-A82C-5F2E8C1CB76A}" type="sibTrans" cxnId="{5FE59544-C4FE-CD43-857A-0242F6352485}">
      <dgm:prSet/>
      <dgm:spPr/>
      <dgm:t>
        <a:bodyPr/>
        <a:lstStyle/>
        <a:p>
          <a:endParaRPr lang="fr-CA"/>
        </a:p>
      </dgm:t>
    </dgm:pt>
    <dgm:pt modelId="{E74C7BD4-6B90-4069-A2F0-C1CD17DFF1AC}" type="pres">
      <dgm:prSet presAssocID="{BE7875FE-4862-A543-9368-F1CDAB02F291}" presName="root" presStyleCnt="0">
        <dgm:presLayoutVars>
          <dgm:dir/>
          <dgm:resizeHandles val="exact"/>
        </dgm:presLayoutVars>
      </dgm:prSet>
      <dgm:spPr/>
      <dgm:t>
        <a:bodyPr/>
        <a:lstStyle/>
        <a:p>
          <a:endParaRPr lang="fr-FR"/>
        </a:p>
      </dgm:t>
    </dgm:pt>
    <dgm:pt modelId="{02F24A0F-CDB5-49B9-92B6-527C0C101DD4}" type="pres">
      <dgm:prSet presAssocID="{624D29A0-0B9B-AB43-BB0C-3F01965BCF5D}" presName="compNode" presStyleCnt="0"/>
      <dgm:spPr/>
    </dgm:pt>
    <dgm:pt modelId="{1C8D9309-C51B-48E7-B048-E807AC8F5D45}" type="pres">
      <dgm:prSet presAssocID="{624D29A0-0B9B-AB43-BB0C-3F01965BCF5D}" presName="iconRect" presStyleLbl="node1" presStyleIdx="0" presStyleCnt="3" custScaleX="171139" custScaleY="160386" custLinFactX="-100000" custLinFactNeighborX="-144350" custLinFactNeighborY="-84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fr-FR"/>
        </a:p>
      </dgm:t>
      <dgm:extLst>
        <a:ext uri="{E40237B7-FDA0-4F09-8148-C483321AD2D9}">
          <dgm14:cNvPr xmlns:dgm14="http://schemas.microsoft.com/office/drawing/2010/diagram" id="0" name="" descr="Eyes"/>
        </a:ext>
      </dgm:extLst>
    </dgm:pt>
    <dgm:pt modelId="{43A36C35-2306-4BE4-8FB2-48A4265DA2CF}" type="pres">
      <dgm:prSet presAssocID="{624D29A0-0B9B-AB43-BB0C-3F01965BCF5D}" presName="spaceRect" presStyleCnt="0"/>
      <dgm:spPr/>
    </dgm:pt>
    <dgm:pt modelId="{83964706-F45A-4B6F-A13A-76DB669F9BBC}" type="pres">
      <dgm:prSet presAssocID="{624D29A0-0B9B-AB43-BB0C-3F01965BCF5D}" presName="textRect" presStyleLbl="revTx" presStyleIdx="0" presStyleCnt="3" custLinFactX="-13067" custLinFactNeighborX="-100000" custLinFactNeighborY="5769">
        <dgm:presLayoutVars>
          <dgm:chMax val="1"/>
          <dgm:chPref val="1"/>
        </dgm:presLayoutVars>
      </dgm:prSet>
      <dgm:spPr/>
      <dgm:t>
        <a:bodyPr/>
        <a:lstStyle/>
        <a:p>
          <a:endParaRPr lang="fr-FR"/>
        </a:p>
      </dgm:t>
    </dgm:pt>
    <dgm:pt modelId="{04F3A718-9D66-4795-81AC-C38E5DA04954}" type="pres">
      <dgm:prSet presAssocID="{6282C9B0-EC17-F14F-9100-C2BC8E15E55E}" presName="sibTrans" presStyleCnt="0"/>
      <dgm:spPr/>
    </dgm:pt>
    <dgm:pt modelId="{80C82185-28FF-4A92-8CB7-A9D9C8EE01F7}" type="pres">
      <dgm:prSet presAssocID="{E3C39BE7-B09D-4240-8DDB-CCC79061B0A7}" presName="compNode" presStyleCnt="0"/>
      <dgm:spPr/>
    </dgm:pt>
    <dgm:pt modelId="{79A77679-F829-4EAA-8AFF-1281DC248F5A}" type="pres">
      <dgm:prSet presAssocID="{E3C39BE7-B09D-4240-8DDB-CCC79061B0A7}" presName="iconRect" presStyleLbl="node1" presStyleIdx="1" presStyleCnt="3" custScaleX="170722" custScaleY="138520" custLinFactNeighborX="335" custLinFactNeighborY="46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ar"/>
        </a:ext>
      </dgm:extLst>
    </dgm:pt>
    <dgm:pt modelId="{C9677E1D-FC46-440D-8A1B-03A241C96E08}" type="pres">
      <dgm:prSet presAssocID="{E3C39BE7-B09D-4240-8DDB-CCC79061B0A7}" presName="spaceRect" presStyleCnt="0"/>
      <dgm:spPr/>
    </dgm:pt>
    <dgm:pt modelId="{1A7744AF-60E5-4A3D-A589-8408D0B2685D}" type="pres">
      <dgm:prSet presAssocID="{E3C39BE7-B09D-4240-8DDB-CCC79061B0A7}" presName="textRect" presStyleLbl="revTx" presStyleIdx="1" presStyleCnt="3" custLinFactNeighborX="408" custLinFactNeighborY="11919">
        <dgm:presLayoutVars>
          <dgm:chMax val="1"/>
          <dgm:chPref val="1"/>
        </dgm:presLayoutVars>
      </dgm:prSet>
      <dgm:spPr/>
      <dgm:t>
        <a:bodyPr/>
        <a:lstStyle/>
        <a:p>
          <a:endParaRPr lang="fr-FR"/>
        </a:p>
      </dgm:t>
    </dgm:pt>
    <dgm:pt modelId="{18D599F3-ED6D-4F44-8CED-B7F552090E31}" type="pres">
      <dgm:prSet presAssocID="{C9C0FF0E-E38E-594F-8C58-62D842DAABB1}" presName="sibTrans" presStyleCnt="0"/>
      <dgm:spPr/>
    </dgm:pt>
    <dgm:pt modelId="{4AE7A34A-A369-4DDF-AD18-0F3943703A2B}" type="pres">
      <dgm:prSet presAssocID="{F287807A-E88E-7F4E-BB77-E120B5870F75}" presName="compNode" presStyleCnt="0"/>
      <dgm:spPr/>
    </dgm:pt>
    <dgm:pt modelId="{A4B1E0D0-BC41-4972-9FEA-CF7281640252}" type="pres">
      <dgm:prSet presAssocID="{F287807A-E88E-7F4E-BB77-E120B5870F75}" presName="iconRect" presStyleLbl="node1" presStyleIdx="2" presStyleCnt="3" custScaleX="188804" custScaleY="133353" custLinFactX="100000" custLinFactNeighborX="106174" custLinFactNeighborY="828"/>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1000" b="-21000"/>
          </a:stretch>
        </a:blipFill>
        <a:ln>
          <a:noFill/>
        </a:ln>
      </dgm:spPr>
    </dgm:pt>
    <dgm:pt modelId="{FEC65310-FC58-4ECF-89E9-0268371B5EEB}" type="pres">
      <dgm:prSet presAssocID="{F287807A-E88E-7F4E-BB77-E120B5870F75}" presName="spaceRect" presStyleCnt="0"/>
      <dgm:spPr/>
    </dgm:pt>
    <dgm:pt modelId="{7C4CF895-3ACA-426C-84E3-CA5AF78B0376}" type="pres">
      <dgm:prSet presAssocID="{F287807A-E88E-7F4E-BB77-E120B5870F75}" presName="textRect" presStyleLbl="revTx" presStyleIdx="2" presStyleCnt="3" custScaleX="125995" custLinFactX="474" custLinFactNeighborX="100000" custLinFactNeighborY="16932">
        <dgm:presLayoutVars>
          <dgm:chMax val="1"/>
          <dgm:chPref val="1"/>
        </dgm:presLayoutVars>
      </dgm:prSet>
      <dgm:spPr/>
      <dgm:t>
        <a:bodyPr/>
        <a:lstStyle/>
        <a:p>
          <a:endParaRPr lang="fr-FR"/>
        </a:p>
      </dgm:t>
    </dgm:pt>
  </dgm:ptLst>
  <dgm:cxnLst>
    <dgm:cxn modelId="{4F8A320A-7F96-5747-ADB3-1BBB0B43AE5F}" type="presOf" srcId="{F287807A-E88E-7F4E-BB77-E120B5870F75}" destId="{7C4CF895-3ACA-426C-84E3-CA5AF78B0376}" srcOrd="0" destOrd="0" presId="urn:microsoft.com/office/officeart/2018/2/layout/IconLabelList"/>
    <dgm:cxn modelId="{5FE59544-C4FE-CD43-857A-0242F6352485}" srcId="{BE7875FE-4862-A543-9368-F1CDAB02F291}" destId="{F287807A-E88E-7F4E-BB77-E120B5870F75}" srcOrd="2" destOrd="0" parTransId="{ECD079D5-A497-7C4C-89E6-E2BC338E82DF}" sibTransId="{47B842DB-23D5-D54F-A82C-5F2E8C1CB76A}"/>
    <dgm:cxn modelId="{519878D7-6BAF-8547-8991-2DF61D8A88A2}" type="presOf" srcId="{E3C39BE7-B09D-4240-8DDB-CCC79061B0A7}" destId="{1A7744AF-60E5-4A3D-A589-8408D0B2685D}" srcOrd="0" destOrd="0" presId="urn:microsoft.com/office/officeart/2018/2/layout/IconLabelList"/>
    <dgm:cxn modelId="{A186AE35-1C87-214C-B0F7-B760A7B67BDC}" type="presOf" srcId="{BE7875FE-4862-A543-9368-F1CDAB02F291}" destId="{E74C7BD4-6B90-4069-A2F0-C1CD17DFF1AC}" srcOrd="0" destOrd="0" presId="urn:microsoft.com/office/officeart/2018/2/layout/IconLabelList"/>
    <dgm:cxn modelId="{9D2DAEF9-A489-984E-8150-ACE2B4534848}" srcId="{BE7875FE-4862-A543-9368-F1CDAB02F291}" destId="{624D29A0-0B9B-AB43-BB0C-3F01965BCF5D}" srcOrd="0" destOrd="0" parTransId="{6195C220-7FD5-6E4B-AB7E-C870C644C8AE}" sibTransId="{6282C9B0-EC17-F14F-9100-C2BC8E15E55E}"/>
    <dgm:cxn modelId="{9ADAD2AE-D569-A342-ADD5-49617CE6F711}" type="presOf" srcId="{624D29A0-0B9B-AB43-BB0C-3F01965BCF5D}" destId="{83964706-F45A-4B6F-A13A-76DB669F9BBC}" srcOrd="0" destOrd="0" presId="urn:microsoft.com/office/officeart/2018/2/layout/IconLabelList"/>
    <dgm:cxn modelId="{5D1B6972-1A49-D542-9453-00D342E4F70F}" srcId="{BE7875FE-4862-A543-9368-F1CDAB02F291}" destId="{E3C39BE7-B09D-4240-8DDB-CCC79061B0A7}" srcOrd="1" destOrd="0" parTransId="{EAD41A53-AEF2-AB47-9454-E8A13DCFBF82}" sibTransId="{C9C0FF0E-E38E-594F-8C58-62D842DAABB1}"/>
    <dgm:cxn modelId="{222A1585-6851-694D-80A0-A1EDD29DC373}" type="presParOf" srcId="{E74C7BD4-6B90-4069-A2F0-C1CD17DFF1AC}" destId="{02F24A0F-CDB5-49B9-92B6-527C0C101DD4}" srcOrd="0" destOrd="0" presId="urn:microsoft.com/office/officeart/2018/2/layout/IconLabelList"/>
    <dgm:cxn modelId="{86D8AEEC-4635-B14F-8E5F-25CE7F618252}" type="presParOf" srcId="{02F24A0F-CDB5-49B9-92B6-527C0C101DD4}" destId="{1C8D9309-C51B-48E7-B048-E807AC8F5D45}" srcOrd="0" destOrd="0" presId="urn:microsoft.com/office/officeart/2018/2/layout/IconLabelList"/>
    <dgm:cxn modelId="{25AA51F5-F7A1-764D-9D30-2F62BBE71AC5}" type="presParOf" srcId="{02F24A0F-CDB5-49B9-92B6-527C0C101DD4}" destId="{43A36C35-2306-4BE4-8FB2-48A4265DA2CF}" srcOrd="1" destOrd="0" presId="urn:microsoft.com/office/officeart/2018/2/layout/IconLabelList"/>
    <dgm:cxn modelId="{FCD2E55B-49F9-3A46-98A8-3B87A87F73AB}" type="presParOf" srcId="{02F24A0F-CDB5-49B9-92B6-527C0C101DD4}" destId="{83964706-F45A-4B6F-A13A-76DB669F9BBC}" srcOrd="2" destOrd="0" presId="urn:microsoft.com/office/officeart/2018/2/layout/IconLabelList"/>
    <dgm:cxn modelId="{E69CEF7B-1884-5543-A506-4823FE866F36}" type="presParOf" srcId="{E74C7BD4-6B90-4069-A2F0-C1CD17DFF1AC}" destId="{04F3A718-9D66-4795-81AC-C38E5DA04954}" srcOrd="1" destOrd="0" presId="urn:microsoft.com/office/officeart/2018/2/layout/IconLabelList"/>
    <dgm:cxn modelId="{A5EB2782-CC48-F146-850F-E77688AD1065}" type="presParOf" srcId="{E74C7BD4-6B90-4069-A2F0-C1CD17DFF1AC}" destId="{80C82185-28FF-4A92-8CB7-A9D9C8EE01F7}" srcOrd="2" destOrd="0" presId="urn:microsoft.com/office/officeart/2018/2/layout/IconLabelList"/>
    <dgm:cxn modelId="{7F03BB27-3284-D447-B46B-3686A3DACB95}" type="presParOf" srcId="{80C82185-28FF-4A92-8CB7-A9D9C8EE01F7}" destId="{79A77679-F829-4EAA-8AFF-1281DC248F5A}" srcOrd="0" destOrd="0" presId="urn:microsoft.com/office/officeart/2018/2/layout/IconLabelList"/>
    <dgm:cxn modelId="{67A5371A-C73B-2447-9F08-6EC6EF5A97F5}" type="presParOf" srcId="{80C82185-28FF-4A92-8CB7-A9D9C8EE01F7}" destId="{C9677E1D-FC46-440D-8A1B-03A241C96E08}" srcOrd="1" destOrd="0" presId="urn:microsoft.com/office/officeart/2018/2/layout/IconLabelList"/>
    <dgm:cxn modelId="{04089A4A-88CF-2F49-9F3E-1A7E5234895A}" type="presParOf" srcId="{80C82185-28FF-4A92-8CB7-A9D9C8EE01F7}" destId="{1A7744AF-60E5-4A3D-A589-8408D0B2685D}" srcOrd="2" destOrd="0" presId="urn:microsoft.com/office/officeart/2018/2/layout/IconLabelList"/>
    <dgm:cxn modelId="{02FE6328-C08C-1F4C-8327-5C8B6164737B}" type="presParOf" srcId="{E74C7BD4-6B90-4069-A2F0-C1CD17DFF1AC}" destId="{18D599F3-ED6D-4F44-8CED-B7F552090E31}" srcOrd="3" destOrd="0" presId="urn:microsoft.com/office/officeart/2018/2/layout/IconLabelList"/>
    <dgm:cxn modelId="{98C4E8C6-3C37-B047-9998-83C364ABD7FF}" type="presParOf" srcId="{E74C7BD4-6B90-4069-A2F0-C1CD17DFF1AC}" destId="{4AE7A34A-A369-4DDF-AD18-0F3943703A2B}" srcOrd="4" destOrd="0" presId="urn:microsoft.com/office/officeart/2018/2/layout/IconLabelList"/>
    <dgm:cxn modelId="{759B9D2A-6881-6149-A23C-8DB1A25BF6B9}" type="presParOf" srcId="{4AE7A34A-A369-4DDF-AD18-0F3943703A2B}" destId="{A4B1E0D0-BC41-4972-9FEA-CF7281640252}" srcOrd="0" destOrd="0" presId="urn:microsoft.com/office/officeart/2018/2/layout/IconLabelList"/>
    <dgm:cxn modelId="{36EAE9F9-00EB-2746-995D-30D4CB881D29}" type="presParOf" srcId="{4AE7A34A-A369-4DDF-AD18-0F3943703A2B}" destId="{FEC65310-FC58-4ECF-89E9-0268371B5EEB}" srcOrd="1" destOrd="0" presId="urn:microsoft.com/office/officeart/2018/2/layout/IconLabelList"/>
    <dgm:cxn modelId="{457C8328-86A9-384F-91E4-115209F1433C}" type="presParOf" srcId="{4AE7A34A-A369-4DDF-AD18-0F3943703A2B}" destId="{7C4CF895-3ACA-426C-84E3-CA5AF78B0376}" srcOrd="2" destOrd="0" presId="urn:microsoft.com/office/officeart/2018/2/layout/IconLabel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8FF46D-AB85-4422-ABAA-D5D75650C3D1}" type="doc">
      <dgm:prSet loTypeId="urn:microsoft.com/office/officeart/2005/8/layout/lProcess1" loCatId="process" qsTypeId="urn:microsoft.com/office/officeart/2005/8/quickstyle/simple1" qsCatId="simple" csTypeId="urn:microsoft.com/office/officeart/2005/8/colors/accent0_1" csCatId="mainScheme" phldr="1"/>
      <dgm:spPr/>
      <dgm:t>
        <a:bodyPr/>
        <a:lstStyle/>
        <a:p>
          <a:endParaRPr lang="fr-FR"/>
        </a:p>
      </dgm:t>
    </dgm:pt>
    <dgm:pt modelId="{75CE0EF8-A303-44A6-BAE4-1963C203BB1F}">
      <dgm:prSet phldrT="[Texte]" custT="1"/>
      <dgm:spPr/>
      <dgm:t>
        <a:bodyPr/>
        <a:lstStyle/>
        <a:p>
          <a:r>
            <a:rPr lang="fr-CA" sz="1600" dirty="0" smtClean="0"/>
            <a:t>Lorsque la personne </a:t>
          </a:r>
          <a:r>
            <a:rPr lang="fr-CA" sz="1600" b="1" u="sng" dirty="0" smtClean="0"/>
            <a:t>ne reçoit pas </a:t>
          </a:r>
          <a:r>
            <a:rPr lang="fr-CA" sz="1600" dirty="0" smtClean="0"/>
            <a:t>de service du CISSS, dans le cadre d’un suivi avec un professionnel ou un technologue </a:t>
          </a:r>
          <a:endParaRPr lang="fr-FR" sz="1600" dirty="0"/>
        </a:p>
      </dgm:t>
    </dgm:pt>
    <dgm:pt modelId="{D75E18CA-269A-4745-A0BD-1E01C8B84665}" type="parTrans" cxnId="{ADA24288-A91A-42FF-A7A0-996CC846A691}">
      <dgm:prSet/>
      <dgm:spPr/>
      <dgm:t>
        <a:bodyPr/>
        <a:lstStyle/>
        <a:p>
          <a:endParaRPr lang="fr-FR"/>
        </a:p>
      </dgm:t>
    </dgm:pt>
    <dgm:pt modelId="{CDEC5CF6-000D-4981-A74A-81FBBC4C41D3}" type="sibTrans" cxnId="{ADA24288-A91A-42FF-A7A0-996CC846A691}">
      <dgm:prSet/>
      <dgm:spPr/>
      <dgm:t>
        <a:bodyPr/>
        <a:lstStyle/>
        <a:p>
          <a:endParaRPr lang="fr-FR"/>
        </a:p>
      </dgm:t>
    </dgm:pt>
    <dgm:pt modelId="{31EB2679-F143-4848-840A-66A60DA11EE4}">
      <dgm:prSet phldrT="[Texte]" custT="1"/>
      <dgm:spPr/>
      <dgm:t>
        <a:bodyPr/>
        <a:lstStyle/>
        <a:p>
          <a:r>
            <a:rPr lang="fr-FR" sz="1400" dirty="0" smtClean="0"/>
            <a:t>En situation de crise, référez la personne vers le :</a:t>
          </a:r>
        </a:p>
        <a:p>
          <a:r>
            <a:rPr lang="fr-FR" sz="1400" b="1" dirty="0" smtClean="0"/>
            <a:t>1 866 APPELLE</a:t>
          </a:r>
          <a:endParaRPr lang="fr-FR" sz="1400" b="1" dirty="0"/>
        </a:p>
      </dgm:t>
    </dgm:pt>
    <dgm:pt modelId="{712FAAD6-1518-44A3-9C28-E8152B3EC42F}" type="parTrans" cxnId="{F4CB164E-704A-42FB-BE20-ABC07DDB621B}">
      <dgm:prSet/>
      <dgm:spPr/>
      <dgm:t>
        <a:bodyPr/>
        <a:lstStyle/>
        <a:p>
          <a:endParaRPr lang="fr-FR"/>
        </a:p>
      </dgm:t>
    </dgm:pt>
    <dgm:pt modelId="{082005E8-C7A1-44E6-A72C-3C223FCF2B12}" type="sibTrans" cxnId="{F4CB164E-704A-42FB-BE20-ABC07DDB621B}">
      <dgm:prSet/>
      <dgm:spPr/>
      <dgm:t>
        <a:bodyPr/>
        <a:lstStyle/>
        <a:p>
          <a:endParaRPr lang="fr-FR"/>
        </a:p>
      </dgm:t>
    </dgm:pt>
    <dgm:pt modelId="{6FAD2D13-B3E7-4CFF-9892-F94372319A58}">
      <dgm:prSet phldrT="[Texte]" custT="1"/>
      <dgm:spPr/>
      <dgm:t>
        <a:bodyPr/>
        <a:lstStyle/>
        <a:p>
          <a:r>
            <a:rPr lang="fr-FR" sz="1400" dirty="0" smtClean="0"/>
            <a:t>Pour faire une demande de service, référez la personne vers le :</a:t>
          </a:r>
        </a:p>
        <a:p>
          <a:r>
            <a:rPr lang="fr-FR" sz="1400" b="1" dirty="0" smtClean="0"/>
            <a:t>811</a:t>
          </a:r>
          <a:endParaRPr lang="fr-FR" sz="1400" b="1" dirty="0"/>
        </a:p>
      </dgm:t>
    </dgm:pt>
    <dgm:pt modelId="{B2F8B42D-0655-47F5-ACED-CA1EFCE8E7F3}" type="parTrans" cxnId="{E66F37E6-A9C3-4557-9A92-D8255D57B1AE}">
      <dgm:prSet/>
      <dgm:spPr/>
      <dgm:t>
        <a:bodyPr/>
        <a:lstStyle/>
        <a:p>
          <a:endParaRPr lang="fr-FR"/>
        </a:p>
      </dgm:t>
    </dgm:pt>
    <dgm:pt modelId="{67D78328-2828-4592-A3C3-727C419B1A41}" type="sibTrans" cxnId="{E66F37E6-A9C3-4557-9A92-D8255D57B1AE}">
      <dgm:prSet/>
      <dgm:spPr/>
      <dgm:t>
        <a:bodyPr/>
        <a:lstStyle/>
        <a:p>
          <a:endParaRPr lang="fr-FR"/>
        </a:p>
      </dgm:t>
    </dgm:pt>
    <dgm:pt modelId="{B6C75E09-BD62-471E-BB4E-BC4F28239977}">
      <dgm:prSet phldrT="[Texte]" custT="1"/>
      <dgm:spPr/>
      <dgm:t>
        <a:bodyPr/>
        <a:lstStyle/>
        <a:p>
          <a:r>
            <a:rPr lang="fr-CA" sz="1600" dirty="0" smtClean="0"/>
            <a:t>Lorsque la personne </a:t>
          </a:r>
          <a:r>
            <a:rPr lang="fr-CA" sz="1600" b="1" u="sng" dirty="0" smtClean="0"/>
            <a:t>reçoit déjà </a:t>
          </a:r>
          <a:r>
            <a:rPr lang="fr-CA" sz="1600" dirty="0" smtClean="0"/>
            <a:t>des services du CISSS, dans le cadre d’un suivi avec un professionnel ou un technologue</a:t>
          </a:r>
          <a:endParaRPr lang="fr-FR" sz="1600" dirty="0"/>
        </a:p>
      </dgm:t>
    </dgm:pt>
    <dgm:pt modelId="{3AEBB287-D1DF-4A40-9933-74F446C36D87}" type="parTrans" cxnId="{E035472D-2873-409D-A11F-987B3B9373E7}">
      <dgm:prSet/>
      <dgm:spPr/>
      <dgm:t>
        <a:bodyPr/>
        <a:lstStyle/>
        <a:p>
          <a:endParaRPr lang="fr-FR"/>
        </a:p>
      </dgm:t>
    </dgm:pt>
    <dgm:pt modelId="{596BE09F-DC43-47F9-9804-B52E8DDF0841}" type="sibTrans" cxnId="{E035472D-2873-409D-A11F-987B3B9373E7}">
      <dgm:prSet/>
      <dgm:spPr/>
      <dgm:t>
        <a:bodyPr/>
        <a:lstStyle/>
        <a:p>
          <a:endParaRPr lang="fr-FR"/>
        </a:p>
      </dgm:t>
    </dgm:pt>
    <dgm:pt modelId="{497984EA-AFD7-4CF2-A875-C5195F38EA29}">
      <dgm:prSet phldrT="[Texte]" custT="1"/>
      <dgm:spPr/>
      <dgm:t>
        <a:bodyPr/>
        <a:lstStyle/>
        <a:p>
          <a:r>
            <a:rPr lang="fr-FR" sz="1400" dirty="0" smtClean="0"/>
            <a:t>Offrez les premiers secours psychologiques</a:t>
          </a:r>
          <a:endParaRPr lang="fr-FR" sz="1400" dirty="0"/>
        </a:p>
      </dgm:t>
    </dgm:pt>
    <dgm:pt modelId="{68237657-20B4-4BF8-909C-F89F67830D06}" type="parTrans" cxnId="{C8E715A1-D447-4C4E-81BF-FBCFAE3BE51A}">
      <dgm:prSet/>
      <dgm:spPr/>
      <dgm:t>
        <a:bodyPr/>
        <a:lstStyle/>
        <a:p>
          <a:endParaRPr lang="fr-FR"/>
        </a:p>
      </dgm:t>
    </dgm:pt>
    <dgm:pt modelId="{7856132B-FEBA-4BD3-9EE1-11B0A57B51B2}" type="sibTrans" cxnId="{C8E715A1-D447-4C4E-81BF-FBCFAE3BE51A}">
      <dgm:prSet/>
      <dgm:spPr/>
      <dgm:t>
        <a:bodyPr/>
        <a:lstStyle/>
        <a:p>
          <a:endParaRPr lang="fr-FR"/>
        </a:p>
      </dgm:t>
    </dgm:pt>
    <dgm:pt modelId="{2DDC8858-DDD0-44FE-AE75-2C6A5EDD044D}">
      <dgm:prSet phldrT="[Texte]" custT="1"/>
      <dgm:spPr/>
      <dgm:t>
        <a:bodyPr/>
        <a:lstStyle/>
        <a:p>
          <a:pPr algn="ctr"/>
          <a:r>
            <a:rPr lang="fr-FR" sz="1400" dirty="0" smtClean="0">
              <a:latin typeface="+mn-lt"/>
            </a:rPr>
            <a:t>Si la situation de l’usager nécessite des services plus spécialisés :</a:t>
          </a:r>
        </a:p>
        <a:p>
          <a:pPr algn="l"/>
          <a:r>
            <a:rPr lang="fr-FR" sz="1400" dirty="0" smtClean="0">
              <a:latin typeface="+mn-lt"/>
              <a:cs typeface="Times New Roman" panose="02020603050405020304" pitchFamily="18" charset="0"/>
            </a:rPr>
            <a:t>→ Référez la personne à son intervenant psychosocial, s’il y a lieu</a:t>
          </a:r>
        </a:p>
        <a:p>
          <a:pPr algn="ctr"/>
          <a:r>
            <a:rPr lang="fr-FR" sz="1400" dirty="0" smtClean="0">
              <a:latin typeface="+mn-lt"/>
              <a:cs typeface="Times New Roman" panose="02020603050405020304" pitchFamily="18" charset="0"/>
            </a:rPr>
            <a:t>ou</a:t>
          </a:r>
          <a:endParaRPr lang="fr-FR" sz="1400" dirty="0" smtClean="0">
            <a:latin typeface="+mn-lt"/>
          </a:endParaRPr>
        </a:p>
        <a:p>
          <a:pPr algn="l"/>
          <a:r>
            <a:rPr lang="fr-FR" sz="1400" dirty="0" smtClean="0">
              <a:latin typeface="+mn-lt"/>
              <a:cs typeface="Times New Roman" panose="02020603050405020304" pitchFamily="18" charset="0"/>
            </a:rPr>
            <a:t>→ A</a:t>
          </a:r>
          <a:r>
            <a:rPr lang="fr-FR" sz="1400" dirty="0" smtClean="0">
              <a:latin typeface="+mn-lt"/>
            </a:rPr>
            <a:t>cheminez une demande de service au guichet d’accès concerné, en complétant le formulaire prévu à cet effet</a:t>
          </a:r>
          <a:endParaRPr lang="fr-FR" sz="1400" dirty="0">
            <a:latin typeface="+mn-lt"/>
          </a:endParaRPr>
        </a:p>
      </dgm:t>
    </dgm:pt>
    <dgm:pt modelId="{39951320-2B24-4AB6-8ED9-82454D9E4E29}" type="parTrans" cxnId="{280A9E20-3C73-471C-B028-3FA6DC199B1D}">
      <dgm:prSet/>
      <dgm:spPr/>
      <dgm:t>
        <a:bodyPr/>
        <a:lstStyle/>
        <a:p>
          <a:endParaRPr lang="fr-FR"/>
        </a:p>
      </dgm:t>
    </dgm:pt>
    <dgm:pt modelId="{2FDDE5AF-659A-4469-B1DC-6034161E5799}" type="sibTrans" cxnId="{280A9E20-3C73-471C-B028-3FA6DC199B1D}">
      <dgm:prSet/>
      <dgm:spPr/>
      <dgm:t>
        <a:bodyPr/>
        <a:lstStyle/>
        <a:p>
          <a:endParaRPr lang="fr-FR"/>
        </a:p>
      </dgm:t>
    </dgm:pt>
    <dgm:pt modelId="{7579DEF8-A389-4AF3-9F57-33FC30B84413}">
      <dgm:prSet custT="1"/>
      <dgm:spPr/>
      <dgm:t>
        <a:bodyPr/>
        <a:lstStyle/>
        <a:p>
          <a:r>
            <a:rPr lang="fr-FR" sz="1400" dirty="0" smtClean="0"/>
            <a:t>Si la personne souhaite obtenir des services d’un organisme communautaire, la référez vers le :</a:t>
          </a:r>
        </a:p>
        <a:p>
          <a:r>
            <a:rPr lang="fr-FR" sz="1400" b="1" dirty="0" smtClean="0"/>
            <a:t>211 (site Internet ou ligne téléphonique)</a:t>
          </a:r>
          <a:endParaRPr lang="fr-FR" sz="1400" b="1" dirty="0"/>
        </a:p>
      </dgm:t>
    </dgm:pt>
    <dgm:pt modelId="{DCC6212A-87D6-4EDA-A031-CB36C64895DF}" type="parTrans" cxnId="{70A9ED94-C686-41E8-919E-CF38992D6127}">
      <dgm:prSet/>
      <dgm:spPr/>
      <dgm:t>
        <a:bodyPr/>
        <a:lstStyle/>
        <a:p>
          <a:endParaRPr lang="fr-FR"/>
        </a:p>
      </dgm:t>
    </dgm:pt>
    <dgm:pt modelId="{E1DF31B6-D1A1-4687-B73E-3360F399732A}" type="sibTrans" cxnId="{70A9ED94-C686-41E8-919E-CF38992D6127}">
      <dgm:prSet/>
      <dgm:spPr/>
      <dgm:t>
        <a:bodyPr/>
        <a:lstStyle/>
        <a:p>
          <a:endParaRPr lang="fr-FR"/>
        </a:p>
      </dgm:t>
    </dgm:pt>
    <dgm:pt modelId="{8D07118E-DD5C-4D70-8091-32EC8F444690}">
      <dgm:prSet custT="1"/>
      <dgm:spPr/>
      <dgm:t>
        <a:bodyPr/>
        <a:lstStyle/>
        <a:p>
          <a:r>
            <a:rPr lang="fr-FR" sz="1400" dirty="0" smtClean="0"/>
            <a:t>Offrez les premiers secours psychologiques</a:t>
          </a:r>
          <a:endParaRPr lang="fr-FR" sz="1400" dirty="0"/>
        </a:p>
      </dgm:t>
    </dgm:pt>
    <dgm:pt modelId="{B1D94156-35EF-4F39-912F-C02770C9C6F3}" type="parTrans" cxnId="{717D01E3-DCD8-4F4A-83E4-07073322AD3B}">
      <dgm:prSet/>
      <dgm:spPr/>
      <dgm:t>
        <a:bodyPr/>
        <a:lstStyle/>
        <a:p>
          <a:endParaRPr lang="fr-FR"/>
        </a:p>
      </dgm:t>
    </dgm:pt>
    <dgm:pt modelId="{7FFF2479-C285-4069-9208-326E1B59CFC7}" type="sibTrans" cxnId="{717D01E3-DCD8-4F4A-83E4-07073322AD3B}">
      <dgm:prSet/>
      <dgm:spPr/>
      <dgm:t>
        <a:bodyPr/>
        <a:lstStyle/>
        <a:p>
          <a:endParaRPr lang="fr-FR"/>
        </a:p>
      </dgm:t>
    </dgm:pt>
    <dgm:pt modelId="{509BAD3D-65C0-46AB-A632-4598CE6ADA4C}">
      <dgm:prSet phldrT="[Texte]"/>
      <dgm:spPr/>
      <dgm:t>
        <a:bodyPr/>
        <a:lstStyle/>
        <a:p>
          <a:r>
            <a:rPr lang="fr-FR" dirty="0" smtClean="0"/>
            <a:t>En situation de crise, référez la personne vers le :</a:t>
          </a:r>
        </a:p>
        <a:p>
          <a:r>
            <a:rPr lang="fr-FR" b="1" dirty="0" smtClean="0"/>
            <a:t>1 866 APPELLE</a:t>
          </a:r>
          <a:endParaRPr lang="fr-FR" b="1" dirty="0"/>
        </a:p>
      </dgm:t>
    </dgm:pt>
    <dgm:pt modelId="{AB9AB959-FBAD-42D8-A095-24614358D219}" type="parTrans" cxnId="{56D2148B-D75C-4662-AFA5-12A0296873DE}">
      <dgm:prSet/>
      <dgm:spPr/>
      <dgm:t>
        <a:bodyPr/>
        <a:lstStyle/>
        <a:p>
          <a:endParaRPr lang="fr-FR"/>
        </a:p>
      </dgm:t>
    </dgm:pt>
    <dgm:pt modelId="{381F4508-7DA9-4702-8550-E4380E5364E1}" type="sibTrans" cxnId="{56D2148B-D75C-4662-AFA5-12A0296873DE}">
      <dgm:prSet/>
      <dgm:spPr/>
      <dgm:t>
        <a:bodyPr/>
        <a:lstStyle/>
        <a:p>
          <a:endParaRPr lang="fr-FR"/>
        </a:p>
      </dgm:t>
    </dgm:pt>
    <dgm:pt modelId="{2F7D4D01-322C-46AF-AD13-306D93AB7712}" type="pres">
      <dgm:prSet presAssocID="{308FF46D-AB85-4422-ABAA-D5D75650C3D1}" presName="Name0" presStyleCnt="0">
        <dgm:presLayoutVars>
          <dgm:dir/>
          <dgm:animLvl val="lvl"/>
          <dgm:resizeHandles val="exact"/>
        </dgm:presLayoutVars>
      </dgm:prSet>
      <dgm:spPr/>
      <dgm:t>
        <a:bodyPr/>
        <a:lstStyle/>
        <a:p>
          <a:endParaRPr lang="fr-FR"/>
        </a:p>
      </dgm:t>
    </dgm:pt>
    <dgm:pt modelId="{7CC5E347-C8FD-47D1-841E-07D63922F8C6}" type="pres">
      <dgm:prSet presAssocID="{75CE0EF8-A303-44A6-BAE4-1963C203BB1F}" presName="vertFlow" presStyleCnt="0"/>
      <dgm:spPr/>
      <dgm:t>
        <a:bodyPr/>
        <a:lstStyle/>
        <a:p>
          <a:endParaRPr lang="fr-FR"/>
        </a:p>
      </dgm:t>
    </dgm:pt>
    <dgm:pt modelId="{2B14BE7F-7CE5-4BE1-AA55-71DD556AEACB}" type="pres">
      <dgm:prSet presAssocID="{75CE0EF8-A303-44A6-BAE4-1963C203BB1F}" presName="header" presStyleLbl="node1" presStyleIdx="0" presStyleCnt="2" custScaleY="118417"/>
      <dgm:spPr/>
      <dgm:t>
        <a:bodyPr/>
        <a:lstStyle/>
        <a:p>
          <a:endParaRPr lang="fr-FR"/>
        </a:p>
      </dgm:t>
    </dgm:pt>
    <dgm:pt modelId="{B9AEF8D2-8A7C-4409-A87D-D85E70FB93E1}" type="pres">
      <dgm:prSet presAssocID="{B1D94156-35EF-4F39-912F-C02770C9C6F3}" presName="parTrans" presStyleLbl="sibTrans2D1" presStyleIdx="0" presStyleCnt="7"/>
      <dgm:spPr/>
      <dgm:t>
        <a:bodyPr/>
        <a:lstStyle/>
        <a:p>
          <a:endParaRPr lang="fr-FR"/>
        </a:p>
      </dgm:t>
    </dgm:pt>
    <dgm:pt modelId="{A6497B38-63F5-4AF8-A28F-6B99DF7A106B}" type="pres">
      <dgm:prSet presAssocID="{8D07118E-DD5C-4D70-8091-32EC8F444690}" presName="child" presStyleLbl="alignAccFollowNode1" presStyleIdx="0" presStyleCnt="7" custScaleY="66158">
        <dgm:presLayoutVars>
          <dgm:chMax val="0"/>
          <dgm:bulletEnabled val="1"/>
        </dgm:presLayoutVars>
      </dgm:prSet>
      <dgm:spPr/>
      <dgm:t>
        <a:bodyPr/>
        <a:lstStyle/>
        <a:p>
          <a:endParaRPr lang="fr-FR"/>
        </a:p>
      </dgm:t>
    </dgm:pt>
    <dgm:pt modelId="{A667074E-979B-403A-A262-545AA864E660}" type="pres">
      <dgm:prSet presAssocID="{7FFF2479-C285-4069-9208-326E1B59CFC7}" presName="sibTrans" presStyleLbl="sibTrans2D1" presStyleIdx="1" presStyleCnt="7"/>
      <dgm:spPr/>
      <dgm:t>
        <a:bodyPr/>
        <a:lstStyle/>
        <a:p>
          <a:endParaRPr lang="fr-FR"/>
        </a:p>
      </dgm:t>
    </dgm:pt>
    <dgm:pt modelId="{D2AD139A-9B97-4E5F-A2CF-3CD944571481}" type="pres">
      <dgm:prSet presAssocID="{31EB2679-F143-4848-840A-66A60DA11EE4}" presName="child" presStyleLbl="alignAccFollowNode1" presStyleIdx="1" presStyleCnt="7" custScaleY="78329">
        <dgm:presLayoutVars>
          <dgm:chMax val="0"/>
          <dgm:bulletEnabled val="1"/>
        </dgm:presLayoutVars>
      </dgm:prSet>
      <dgm:spPr/>
      <dgm:t>
        <a:bodyPr/>
        <a:lstStyle/>
        <a:p>
          <a:endParaRPr lang="fr-FR"/>
        </a:p>
      </dgm:t>
    </dgm:pt>
    <dgm:pt modelId="{537F6645-2AF1-4576-B79E-EEB17E045C00}" type="pres">
      <dgm:prSet presAssocID="{082005E8-C7A1-44E6-A72C-3C223FCF2B12}" presName="sibTrans" presStyleLbl="sibTrans2D1" presStyleIdx="2" presStyleCnt="7"/>
      <dgm:spPr/>
      <dgm:t>
        <a:bodyPr/>
        <a:lstStyle/>
        <a:p>
          <a:endParaRPr lang="fr-FR"/>
        </a:p>
      </dgm:t>
    </dgm:pt>
    <dgm:pt modelId="{94803CAE-3430-4D39-AC2D-75D1F8A895AE}" type="pres">
      <dgm:prSet presAssocID="{6FAD2D13-B3E7-4CFF-9892-F94372319A58}" presName="child" presStyleLbl="alignAccFollowNode1" presStyleIdx="2" presStyleCnt="7" custScaleY="73575">
        <dgm:presLayoutVars>
          <dgm:chMax val="0"/>
          <dgm:bulletEnabled val="1"/>
        </dgm:presLayoutVars>
      </dgm:prSet>
      <dgm:spPr/>
      <dgm:t>
        <a:bodyPr/>
        <a:lstStyle/>
        <a:p>
          <a:endParaRPr lang="fr-FR"/>
        </a:p>
      </dgm:t>
    </dgm:pt>
    <dgm:pt modelId="{04CAE4F9-153A-49CF-AF0F-81FCEB296420}" type="pres">
      <dgm:prSet presAssocID="{67D78328-2828-4592-A3C3-727C419B1A41}" presName="sibTrans" presStyleLbl="sibTrans2D1" presStyleIdx="3" presStyleCnt="7"/>
      <dgm:spPr/>
      <dgm:t>
        <a:bodyPr/>
        <a:lstStyle/>
        <a:p>
          <a:endParaRPr lang="fr-FR"/>
        </a:p>
      </dgm:t>
    </dgm:pt>
    <dgm:pt modelId="{3E8A1DBB-3F17-415D-88BF-A5162AEE91C8}" type="pres">
      <dgm:prSet presAssocID="{7579DEF8-A389-4AF3-9F57-33FC30B84413}" presName="child" presStyleLbl="alignAccFollowNode1" presStyleIdx="3" presStyleCnt="7">
        <dgm:presLayoutVars>
          <dgm:chMax val="0"/>
          <dgm:bulletEnabled val="1"/>
        </dgm:presLayoutVars>
      </dgm:prSet>
      <dgm:spPr/>
      <dgm:t>
        <a:bodyPr/>
        <a:lstStyle/>
        <a:p>
          <a:endParaRPr lang="fr-FR"/>
        </a:p>
      </dgm:t>
    </dgm:pt>
    <dgm:pt modelId="{A0B195DF-3166-4B88-936B-862FB8A15E58}" type="pres">
      <dgm:prSet presAssocID="{75CE0EF8-A303-44A6-BAE4-1963C203BB1F}" presName="hSp" presStyleCnt="0"/>
      <dgm:spPr/>
      <dgm:t>
        <a:bodyPr/>
        <a:lstStyle/>
        <a:p>
          <a:endParaRPr lang="fr-FR"/>
        </a:p>
      </dgm:t>
    </dgm:pt>
    <dgm:pt modelId="{BD7C35BB-D9CC-4CEB-94C5-DC92B1C0F076}" type="pres">
      <dgm:prSet presAssocID="{B6C75E09-BD62-471E-BB4E-BC4F28239977}" presName="vertFlow" presStyleCnt="0"/>
      <dgm:spPr/>
      <dgm:t>
        <a:bodyPr/>
        <a:lstStyle/>
        <a:p>
          <a:endParaRPr lang="fr-FR"/>
        </a:p>
      </dgm:t>
    </dgm:pt>
    <dgm:pt modelId="{32C81FDA-91B2-4B10-AC40-2996824C90AC}" type="pres">
      <dgm:prSet presAssocID="{B6C75E09-BD62-471E-BB4E-BC4F28239977}" presName="header" presStyleLbl="node1" presStyleIdx="1" presStyleCnt="2" custScaleY="118030"/>
      <dgm:spPr/>
      <dgm:t>
        <a:bodyPr/>
        <a:lstStyle/>
        <a:p>
          <a:endParaRPr lang="fr-FR"/>
        </a:p>
      </dgm:t>
    </dgm:pt>
    <dgm:pt modelId="{27C4D698-CF2E-4DBF-99CE-DBA3FC1EBD95}" type="pres">
      <dgm:prSet presAssocID="{68237657-20B4-4BF8-909C-F89F67830D06}" presName="parTrans" presStyleLbl="sibTrans2D1" presStyleIdx="4" presStyleCnt="7"/>
      <dgm:spPr/>
      <dgm:t>
        <a:bodyPr/>
        <a:lstStyle/>
        <a:p>
          <a:endParaRPr lang="fr-FR"/>
        </a:p>
      </dgm:t>
    </dgm:pt>
    <dgm:pt modelId="{A99EE827-5D20-4BED-BCEC-554A342D1A03}" type="pres">
      <dgm:prSet presAssocID="{497984EA-AFD7-4CF2-A875-C5195F38EA29}" presName="child" presStyleLbl="alignAccFollowNode1" presStyleIdx="4" presStyleCnt="7" custScaleY="63439">
        <dgm:presLayoutVars>
          <dgm:chMax val="0"/>
          <dgm:bulletEnabled val="1"/>
        </dgm:presLayoutVars>
      </dgm:prSet>
      <dgm:spPr/>
      <dgm:t>
        <a:bodyPr/>
        <a:lstStyle/>
        <a:p>
          <a:endParaRPr lang="fr-FR"/>
        </a:p>
      </dgm:t>
    </dgm:pt>
    <dgm:pt modelId="{11705DD4-049A-4709-8271-8D14FEE60D73}" type="pres">
      <dgm:prSet presAssocID="{7856132B-FEBA-4BD3-9EE1-11B0A57B51B2}" presName="sibTrans" presStyleLbl="sibTrans2D1" presStyleIdx="5" presStyleCnt="7"/>
      <dgm:spPr/>
      <dgm:t>
        <a:bodyPr/>
        <a:lstStyle/>
        <a:p>
          <a:endParaRPr lang="fr-FR"/>
        </a:p>
      </dgm:t>
    </dgm:pt>
    <dgm:pt modelId="{3406913A-2825-446B-9EA1-3206A26B5063}" type="pres">
      <dgm:prSet presAssocID="{509BAD3D-65C0-46AB-A632-4598CE6ADA4C}" presName="child" presStyleLbl="alignAccFollowNode1" presStyleIdx="5" presStyleCnt="7" custScaleY="77535">
        <dgm:presLayoutVars>
          <dgm:chMax val="0"/>
          <dgm:bulletEnabled val="1"/>
        </dgm:presLayoutVars>
      </dgm:prSet>
      <dgm:spPr/>
      <dgm:t>
        <a:bodyPr/>
        <a:lstStyle/>
        <a:p>
          <a:endParaRPr lang="fr-FR"/>
        </a:p>
      </dgm:t>
    </dgm:pt>
    <dgm:pt modelId="{4F2F7165-CCE6-40EC-B299-6E6F59AEE42E}" type="pres">
      <dgm:prSet presAssocID="{381F4508-7DA9-4702-8550-E4380E5364E1}" presName="sibTrans" presStyleLbl="sibTrans2D1" presStyleIdx="6" presStyleCnt="7"/>
      <dgm:spPr/>
      <dgm:t>
        <a:bodyPr/>
        <a:lstStyle/>
        <a:p>
          <a:endParaRPr lang="fr-FR"/>
        </a:p>
      </dgm:t>
    </dgm:pt>
    <dgm:pt modelId="{C5DBC25E-D33B-4370-BE88-A9C1D09548A0}" type="pres">
      <dgm:prSet presAssocID="{2DDC8858-DDD0-44FE-AE75-2C6A5EDD044D}" presName="child" presStyleLbl="alignAccFollowNode1" presStyleIdx="6" presStyleCnt="7" custScaleY="202146">
        <dgm:presLayoutVars>
          <dgm:chMax val="0"/>
          <dgm:bulletEnabled val="1"/>
        </dgm:presLayoutVars>
      </dgm:prSet>
      <dgm:spPr/>
      <dgm:t>
        <a:bodyPr/>
        <a:lstStyle/>
        <a:p>
          <a:endParaRPr lang="fr-FR"/>
        </a:p>
      </dgm:t>
    </dgm:pt>
  </dgm:ptLst>
  <dgm:cxnLst>
    <dgm:cxn modelId="{280A9E20-3C73-471C-B028-3FA6DC199B1D}" srcId="{B6C75E09-BD62-471E-BB4E-BC4F28239977}" destId="{2DDC8858-DDD0-44FE-AE75-2C6A5EDD044D}" srcOrd="2" destOrd="0" parTransId="{39951320-2B24-4AB6-8ED9-82454D9E4E29}" sibTransId="{2FDDE5AF-659A-4469-B1DC-6034161E5799}"/>
    <dgm:cxn modelId="{EF5B5019-1942-4C32-8824-33940D5D9936}" type="presOf" srcId="{68237657-20B4-4BF8-909C-F89F67830D06}" destId="{27C4D698-CF2E-4DBF-99CE-DBA3FC1EBD95}" srcOrd="0" destOrd="0" presId="urn:microsoft.com/office/officeart/2005/8/layout/lProcess1"/>
    <dgm:cxn modelId="{DA500144-DF05-497B-8968-269C7EE09E61}" type="presOf" srcId="{31EB2679-F143-4848-840A-66A60DA11EE4}" destId="{D2AD139A-9B97-4E5F-A2CF-3CD944571481}" srcOrd="0" destOrd="0" presId="urn:microsoft.com/office/officeart/2005/8/layout/lProcess1"/>
    <dgm:cxn modelId="{910A22E4-6955-4909-8291-9C400D2F7E81}" type="presOf" srcId="{B6C75E09-BD62-471E-BB4E-BC4F28239977}" destId="{32C81FDA-91B2-4B10-AC40-2996824C90AC}" srcOrd="0" destOrd="0" presId="urn:microsoft.com/office/officeart/2005/8/layout/lProcess1"/>
    <dgm:cxn modelId="{0244184A-1099-49EC-8FF3-E4D09B49FA1E}" type="presOf" srcId="{7579DEF8-A389-4AF3-9F57-33FC30B84413}" destId="{3E8A1DBB-3F17-415D-88BF-A5162AEE91C8}" srcOrd="0" destOrd="0" presId="urn:microsoft.com/office/officeart/2005/8/layout/lProcess1"/>
    <dgm:cxn modelId="{51939009-C0CC-4B57-A63C-99B0FC48E71C}" type="presOf" srcId="{7FFF2479-C285-4069-9208-326E1B59CFC7}" destId="{A667074E-979B-403A-A262-545AA864E660}" srcOrd="0" destOrd="0" presId="urn:microsoft.com/office/officeart/2005/8/layout/lProcess1"/>
    <dgm:cxn modelId="{23431CC0-04EB-4311-A29E-E4BE705A8356}" type="presOf" srcId="{67D78328-2828-4592-A3C3-727C419B1A41}" destId="{04CAE4F9-153A-49CF-AF0F-81FCEB296420}" srcOrd="0" destOrd="0" presId="urn:microsoft.com/office/officeart/2005/8/layout/lProcess1"/>
    <dgm:cxn modelId="{E035472D-2873-409D-A11F-987B3B9373E7}" srcId="{308FF46D-AB85-4422-ABAA-D5D75650C3D1}" destId="{B6C75E09-BD62-471E-BB4E-BC4F28239977}" srcOrd="1" destOrd="0" parTransId="{3AEBB287-D1DF-4A40-9933-74F446C36D87}" sibTransId="{596BE09F-DC43-47F9-9804-B52E8DDF0841}"/>
    <dgm:cxn modelId="{CD875DFE-A3EF-43CE-9DF4-FC3A8190E06C}" type="presOf" srcId="{8D07118E-DD5C-4D70-8091-32EC8F444690}" destId="{A6497B38-63F5-4AF8-A28F-6B99DF7A106B}" srcOrd="0" destOrd="0" presId="urn:microsoft.com/office/officeart/2005/8/layout/lProcess1"/>
    <dgm:cxn modelId="{E97112DA-0230-456C-96B7-F2E31C1589C6}" type="presOf" srcId="{497984EA-AFD7-4CF2-A875-C5195F38EA29}" destId="{A99EE827-5D20-4BED-BCEC-554A342D1A03}" srcOrd="0" destOrd="0" presId="urn:microsoft.com/office/officeart/2005/8/layout/lProcess1"/>
    <dgm:cxn modelId="{DA7D2D40-9478-4BCD-887B-781C26D17FF6}" type="presOf" srcId="{082005E8-C7A1-44E6-A72C-3C223FCF2B12}" destId="{537F6645-2AF1-4576-B79E-EEB17E045C00}" srcOrd="0" destOrd="0" presId="urn:microsoft.com/office/officeart/2005/8/layout/lProcess1"/>
    <dgm:cxn modelId="{ADA24288-A91A-42FF-A7A0-996CC846A691}" srcId="{308FF46D-AB85-4422-ABAA-D5D75650C3D1}" destId="{75CE0EF8-A303-44A6-BAE4-1963C203BB1F}" srcOrd="0" destOrd="0" parTransId="{D75E18CA-269A-4745-A0BD-1E01C8B84665}" sibTransId="{CDEC5CF6-000D-4981-A74A-81FBBC4C41D3}"/>
    <dgm:cxn modelId="{C8E715A1-D447-4C4E-81BF-FBCFAE3BE51A}" srcId="{B6C75E09-BD62-471E-BB4E-BC4F28239977}" destId="{497984EA-AFD7-4CF2-A875-C5195F38EA29}" srcOrd="0" destOrd="0" parTransId="{68237657-20B4-4BF8-909C-F89F67830D06}" sibTransId="{7856132B-FEBA-4BD3-9EE1-11B0A57B51B2}"/>
    <dgm:cxn modelId="{E584EF5B-2BE0-4948-A5AB-43560A716064}" type="presOf" srcId="{7856132B-FEBA-4BD3-9EE1-11B0A57B51B2}" destId="{11705DD4-049A-4709-8271-8D14FEE60D73}" srcOrd="0" destOrd="0" presId="urn:microsoft.com/office/officeart/2005/8/layout/lProcess1"/>
    <dgm:cxn modelId="{717D01E3-DCD8-4F4A-83E4-07073322AD3B}" srcId="{75CE0EF8-A303-44A6-BAE4-1963C203BB1F}" destId="{8D07118E-DD5C-4D70-8091-32EC8F444690}" srcOrd="0" destOrd="0" parTransId="{B1D94156-35EF-4F39-912F-C02770C9C6F3}" sibTransId="{7FFF2479-C285-4069-9208-326E1B59CFC7}"/>
    <dgm:cxn modelId="{70A9ED94-C686-41E8-919E-CF38992D6127}" srcId="{75CE0EF8-A303-44A6-BAE4-1963C203BB1F}" destId="{7579DEF8-A389-4AF3-9F57-33FC30B84413}" srcOrd="3" destOrd="0" parTransId="{DCC6212A-87D6-4EDA-A031-CB36C64895DF}" sibTransId="{E1DF31B6-D1A1-4687-B73E-3360F399732A}"/>
    <dgm:cxn modelId="{BC79E13F-B8A4-4E21-8D4F-7D1ABCD488D4}" type="presOf" srcId="{308FF46D-AB85-4422-ABAA-D5D75650C3D1}" destId="{2F7D4D01-322C-46AF-AD13-306D93AB7712}" srcOrd="0" destOrd="0" presId="urn:microsoft.com/office/officeart/2005/8/layout/lProcess1"/>
    <dgm:cxn modelId="{026AB950-324A-4618-941A-84CB64426192}" type="presOf" srcId="{509BAD3D-65C0-46AB-A632-4598CE6ADA4C}" destId="{3406913A-2825-446B-9EA1-3206A26B5063}" srcOrd="0" destOrd="0" presId="urn:microsoft.com/office/officeart/2005/8/layout/lProcess1"/>
    <dgm:cxn modelId="{16B5E87C-A9F3-4CD9-8F34-D112831AD949}" type="presOf" srcId="{6FAD2D13-B3E7-4CFF-9892-F94372319A58}" destId="{94803CAE-3430-4D39-AC2D-75D1F8A895AE}" srcOrd="0" destOrd="0" presId="urn:microsoft.com/office/officeart/2005/8/layout/lProcess1"/>
    <dgm:cxn modelId="{E66F37E6-A9C3-4557-9A92-D8255D57B1AE}" srcId="{75CE0EF8-A303-44A6-BAE4-1963C203BB1F}" destId="{6FAD2D13-B3E7-4CFF-9892-F94372319A58}" srcOrd="2" destOrd="0" parTransId="{B2F8B42D-0655-47F5-ACED-CA1EFCE8E7F3}" sibTransId="{67D78328-2828-4592-A3C3-727C419B1A41}"/>
    <dgm:cxn modelId="{9848711F-D8BB-4CFF-94D7-E56DB54B557A}" type="presOf" srcId="{75CE0EF8-A303-44A6-BAE4-1963C203BB1F}" destId="{2B14BE7F-7CE5-4BE1-AA55-71DD556AEACB}" srcOrd="0" destOrd="0" presId="urn:microsoft.com/office/officeart/2005/8/layout/lProcess1"/>
    <dgm:cxn modelId="{5AF1A5D1-CFC1-47FA-9F1E-7C397A095FED}" type="presOf" srcId="{B1D94156-35EF-4F39-912F-C02770C9C6F3}" destId="{B9AEF8D2-8A7C-4409-A87D-D85E70FB93E1}" srcOrd="0" destOrd="0" presId="urn:microsoft.com/office/officeart/2005/8/layout/lProcess1"/>
    <dgm:cxn modelId="{B8E42FA5-E5B3-4B31-8447-33B498C338AA}" type="presOf" srcId="{2DDC8858-DDD0-44FE-AE75-2C6A5EDD044D}" destId="{C5DBC25E-D33B-4370-BE88-A9C1D09548A0}" srcOrd="0" destOrd="0" presId="urn:microsoft.com/office/officeart/2005/8/layout/lProcess1"/>
    <dgm:cxn modelId="{F4CB164E-704A-42FB-BE20-ABC07DDB621B}" srcId="{75CE0EF8-A303-44A6-BAE4-1963C203BB1F}" destId="{31EB2679-F143-4848-840A-66A60DA11EE4}" srcOrd="1" destOrd="0" parTransId="{712FAAD6-1518-44A3-9C28-E8152B3EC42F}" sibTransId="{082005E8-C7A1-44E6-A72C-3C223FCF2B12}"/>
    <dgm:cxn modelId="{86718FD5-6780-488E-9A9A-C41D42B9BF7B}" type="presOf" srcId="{381F4508-7DA9-4702-8550-E4380E5364E1}" destId="{4F2F7165-CCE6-40EC-B299-6E6F59AEE42E}" srcOrd="0" destOrd="0" presId="urn:microsoft.com/office/officeart/2005/8/layout/lProcess1"/>
    <dgm:cxn modelId="{56D2148B-D75C-4662-AFA5-12A0296873DE}" srcId="{B6C75E09-BD62-471E-BB4E-BC4F28239977}" destId="{509BAD3D-65C0-46AB-A632-4598CE6ADA4C}" srcOrd="1" destOrd="0" parTransId="{AB9AB959-FBAD-42D8-A095-24614358D219}" sibTransId="{381F4508-7DA9-4702-8550-E4380E5364E1}"/>
    <dgm:cxn modelId="{5C60559E-7F53-41A9-9420-CE2ABA1ECF0B}" type="presParOf" srcId="{2F7D4D01-322C-46AF-AD13-306D93AB7712}" destId="{7CC5E347-C8FD-47D1-841E-07D63922F8C6}" srcOrd="0" destOrd="0" presId="urn:microsoft.com/office/officeart/2005/8/layout/lProcess1"/>
    <dgm:cxn modelId="{FE4EB417-13C4-4C4E-8A7C-2B0064757C19}" type="presParOf" srcId="{7CC5E347-C8FD-47D1-841E-07D63922F8C6}" destId="{2B14BE7F-7CE5-4BE1-AA55-71DD556AEACB}" srcOrd="0" destOrd="0" presId="urn:microsoft.com/office/officeart/2005/8/layout/lProcess1"/>
    <dgm:cxn modelId="{43FAC99E-7041-481A-83BD-6011EE4393D9}" type="presParOf" srcId="{7CC5E347-C8FD-47D1-841E-07D63922F8C6}" destId="{B9AEF8D2-8A7C-4409-A87D-D85E70FB93E1}" srcOrd="1" destOrd="0" presId="urn:microsoft.com/office/officeart/2005/8/layout/lProcess1"/>
    <dgm:cxn modelId="{09C0AE8D-50C5-4EA2-836D-A22D26BE389A}" type="presParOf" srcId="{7CC5E347-C8FD-47D1-841E-07D63922F8C6}" destId="{A6497B38-63F5-4AF8-A28F-6B99DF7A106B}" srcOrd="2" destOrd="0" presId="urn:microsoft.com/office/officeart/2005/8/layout/lProcess1"/>
    <dgm:cxn modelId="{048DF78F-9D2E-4C37-9C0A-EA4B1F5051C7}" type="presParOf" srcId="{7CC5E347-C8FD-47D1-841E-07D63922F8C6}" destId="{A667074E-979B-403A-A262-545AA864E660}" srcOrd="3" destOrd="0" presId="urn:microsoft.com/office/officeart/2005/8/layout/lProcess1"/>
    <dgm:cxn modelId="{5F92C855-DDC2-44F4-BFB3-FF41BFCCAD70}" type="presParOf" srcId="{7CC5E347-C8FD-47D1-841E-07D63922F8C6}" destId="{D2AD139A-9B97-4E5F-A2CF-3CD944571481}" srcOrd="4" destOrd="0" presId="urn:microsoft.com/office/officeart/2005/8/layout/lProcess1"/>
    <dgm:cxn modelId="{76652E66-F2DD-4105-BD99-2401D4A91CD7}" type="presParOf" srcId="{7CC5E347-C8FD-47D1-841E-07D63922F8C6}" destId="{537F6645-2AF1-4576-B79E-EEB17E045C00}" srcOrd="5" destOrd="0" presId="urn:microsoft.com/office/officeart/2005/8/layout/lProcess1"/>
    <dgm:cxn modelId="{30958AEE-279A-497B-B000-839506DE3CBD}" type="presParOf" srcId="{7CC5E347-C8FD-47D1-841E-07D63922F8C6}" destId="{94803CAE-3430-4D39-AC2D-75D1F8A895AE}" srcOrd="6" destOrd="0" presId="urn:microsoft.com/office/officeart/2005/8/layout/lProcess1"/>
    <dgm:cxn modelId="{F41BF59F-66DB-4E75-B799-BA38877233B8}" type="presParOf" srcId="{7CC5E347-C8FD-47D1-841E-07D63922F8C6}" destId="{04CAE4F9-153A-49CF-AF0F-81FCEB296420}" srcOrd="7" destOrd="0" presId="urn:microsoft.com/office/officeart/2005/8/layout/lProcess1"/>
    <dgm:cxn modelId="{EAF8E66E-A255-488E-9977-20C063316140}" type="presParOf" srcId="{7CC5E347-C8FD-47D1-841E-07D63922F8C6}" destId="{3E8A1DBB-3F17-415D-88BF-A5162AEE91C8}" srcOrd="8" destOrd="0" presId="urn:microsoft.com/office/officeart/2005/8/layout/lProcess1"/>
    <dgm:cxn modelId="{0095CB2F-EE31-4EB6-9F77-31A9AF359696}" type="presParOf" srcId="{2F7D4D01-322C-46AF-AD13-306D93AB7712}" destId="{A0B195DF-3166-4B88-936B-862FB8A15E58}" srcOrd="1" destOrd="0" presId="urn:microsoft.com/office/officeart/2005/8/layout/lProcess1"/>
    <dgm:cxn modelId="{15885493-D90E-4507-A905-06844E5523DD}" type="presParOf" srcId="{2F7D4D01-322C-46AF-AD13-306D93AB7712}" destId="{BD7C35BB-D9CC-4CEB-94C5-DC92B1C0F076}" srcOrd="2" destOrd="0" presId="urn:microsoft.com/office/officeart/2005/8/layout/lProcess1"/>
    <dgm:cxn modelId="{34A4BCB6-7638-4C1B-86EB-5423D7FEF4A9}" type="presParOf" srcId="{BD7C35BB-D9CC-4CEB-94C5-DC92B1C0F076}" destId="{32C81FDA-91B2-4B10-AC40-2996824C90AC}" srcOrd="0" destOrd="0" presId="urn:microsoft.com/office/officeart/2005/8/layout/lProcess1"/>
    <dgm:cxn modelId="{FBBBA05E-EF0E-481B-A668-BE591E7481D6}" type="presParOf" srcId="{BD7C35BB-D9CC-4CEB-94C5-DC92B1C0F076}" destId="{27C4D698-CF2E-4DBF-99CE-DBA3FC1EBD95}" srcOrd="1" destOrd="0" presId="urn:microsoft.com/office/officeart/2005/8/layout/lProcess1"/>
    <dgm:cxn modelId="{0E922E0D-CA4E-4204-B513-E561273ADAFF}" type="presParOf" srcId="{BD7C35BB-D9CC-4CEB-94C5-DC92B1C0F076}" destId="{A99EE827-5D20-4BED-BCEC-554A342D1A03}" srcOrd="2" destOrd="0" presId="urn:microsoft.com/office/officeart/2005/8/layout/lProcess1"/>
    <dgm:cxn modelId="{C4D57879-2A92-43C3-89B4-C6E80150A8B6}" type="presParOf" srcId="{BD7C35BB-D9CC-4CEB-94C5-DC92B1C0F076}" destId="{11705DD4-049A-4709-8271-8D14FEE60D73}" srcOrd="3" destOrd="0" presId="urn:microsoft.com/office/officeart/2005/8/layout/lProcess1"/>
    <dgm:cxn modelId="{D1A7AB73-22DB-41AA-8FE3-5B168F0D2516}" type="presParOf" srcId="{BD7C35BB-D9CC-4CEB-94C5-DC92B1C0F076}" destId="{3406913A-2825-446B-9EA1-3206A26B5063}" srcOrd="4" destOrd="0" presId="urn:microsoft.com/office/officeart/2005/8/layout/lProcess1"/>
    <dgm:cxn modelId="{C0F9B2BC-8337-4A07-8590-1B4E1A18582C}" type="presParOf" srcId="{BD7C35BB-D9CC-4CEB-94C5-DC92B1C0F076}" destId="{4F2F7165-CCE6-40EC-B299-6E6F59AEE42E}" srcOrd="5" destOrd="0" presId="urn:microsoft.com/office/officeart/2005/8/layout/lProcess1"/>
    <dgm:cxn modelId="{C73AB3A0-1669-4BC9-BB3A-C743900B76E8}" type="presParOf" srcId="{BD7C35BB-D9CC-4CEB-94C5-DC92B1C0F076}" destId="{C5DBC25E-D33B-4370-BE88-A9C1D09548A0}" srcOrd="6"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25B73-343D-B944-A1BF-896D468B7786}">
      <dsp:nvSpPr>
        <dsp:cNvPr id="0" name=""/>
        <dsp:cNvSpPr/>
      </dsp:nvSpPr>
      <dsp:spPr>
        <a:xfrm>
          <a:off x="1990747" y="0"/>
          <a:ext cx="2387159" cy="1794639"/>
        </a:xfrm>
        <a:prstGeom prst="trapezoid">
          <a:avLst>
            <a:gd name="adj" fmla="val 665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ts val="0"/>
            </a:spcAft>
          </a:pPr>
          <a:endParaRPr lang="fr-FR" sz="2000" kern="1200" dirty="0"/>
        </a:p>
        <a:p>
          <a:pPr lvl="0" algn="ctr" defTabSz="889000">
            <a:lnSpc>
              <a:spcPct val="100000"/>
            </a:lnSpc>
            <a:spcBef>
              <a:spcPct val="0"/>
            </a:spcBef>
            <a:spcAft>
              <a:spcPts val="0"/>
            </a:spcAft>
          </a:pPr>
          <a:endParaRPr lang="fr-FR" sz="2000" kern="1200" dirty="0"/>
        </a:p>
        <a:p>
          <a:pPr lvl="0" algn="ctr" defTabSz="889000">
            <a:lnSpc>
              <a:spcPct val="100000"/>
            </a:lnSpc>
            <a:spcBef>
              <a:spcPct val="0"/>
            </a:spcBef>
            <a:spcAft>
              <a:spcPts val="0"/>
            </a:spcAft>
          </a:pPr>
          <a:r>
            <a:rPr lang="fr-FR" sz="2000" kern="1200" dirty="0"/>
            <a:t>Ressources spécialisées </a:t>
          </a:r>
        </a:p>
        <a:p>
          <a:pPr lvl="0" algn="ctr" defTabSz="889000">
            <a:lnSpc>
              <a:spcPct val="100000"/>
            </a:lnSpc>
            <a:spcBef>
              <a:spcPct val="0"/>
            </a:spcBef>
            <a:spcAft>
              <a:spcPts val="0"/>
            </a:spcAft>
          </a:pPr>
          <a:r>
            <a:rPr lang="fr-FR" sz="2000" kern="1200" dirty="0"/>
            <a:t>en santé mentale</a:t>
          </a:r>
        </a:p>
      </dsp:txBody>
      <dsp:txXfrm>
        <a:off x="1990747" y="0"/>
        <a:ext cx="2387159" cy="1794639"/>
      </dsp:txXfrm>
    </dsp:sp>
    <dsp:sp modelId="{A4CA6F68-12D5-9F44-B9CC-05ED3373037E}">
      <dsp:nvSpPr>
        <dsp:cNvPr id="0" name=""/>
        <dsp:cNvSpPr/>
      </dsp:nvSpPr>
      <dsp:spPr>
        <a:xfrm>
          <a:off x="1193579" y="1794639"/>
          <a:ext cx="3957861" cy="1180836"/>
        </a:xfrm>
        <a:prstGeom prst="trapezoid">
          <a:avLst>
            <a:gd name="adj" fmla="val 66508"/>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Première ligne générale</a:t>
          </a:r>
        </a:p>
      </dsp:txBody>
      <dsp:txXfrm>
        <a:off x="1886205" y="1794639"/>
        <a:ext cx="2572610" cy="1180836"/>
      </dsp:txXfrm>
    </dsp:sp>
    <dsp:sp modelId="{AB08B57D-B263-1947-B13B-566B6941878F}">
      <dsp:nvSpPr>
        <dsp:cNvPr id="0" name=""/>
        <dsp:cNvSpPr/>
      </dsp:nvSpPr>
      <dsp:spPr>
        <a:xfrm>
          <a:off x="0" y="2975475"/>
          <a:ext cx="6345020" cy="1794639"/>
        </a:xfrm>
        <a:prstGeom prst="trapezoid">
          <a:avLst>
            <a:gd name="adj" fmla="val 66508"/>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a:t>Communautés (auto-soins, proches, ressources dans la communauté)</a:t>
          </a:r>
        </a:p>
      </dsp:txBody>
      <dsp:txXfrm>
        <a:off x="1110378" y="2975475"/>
        <a:ext cx="4124263" cy="17946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D9309-C51B-48E7-B048-E807AC8F5D45}">
      <dsp:nvSpPr>
        <dsp:cNvPr id="0" name=""/>
        <dsp:cNvSpPr/>
      </dsp:nvSpPr>
      <dsp:spPr>
        <a:xfrm>
          <a:off x="937037" y="328121"/>
          <a:ext cx="916479" cy="8588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64706-F45A-4B6F-A13A-76DB669F9BBC}">
      <dsp:nvSpPr>
        <dsp:cNvPr id="0" name=""/>
        <dsp:cNvSpPr/>
      </dsp:nvSpPr>
      <dsp:spPr>
        <a:xfrm>
          <a:off x="817824" y="1044954"/>
          <a:ext cx="1190039" cy="47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fr-CA" sz="1600" kern="1200" dirty="0"/>
            <a:t>OBSERVER</a:t>
          </a:r>
        </a:p>
      </dsp:txBody>
      <dsp:txXfrm>
        <a:off x="817824" y="1044954"/>
        <a:ext cx="1190039" cy="476015"/>
      </dsp:txXfrm>
    </dsp:sp>
    <dsp:sp modelId="{79A77679-F829-4EAA-8AFF-1281DC248F5A}">
      <dsp:nvSpPr>
        <dsp:cNvPr id="0" name=""/>
        <dsp:cNvSpPr/>
      </dsp:nvSpPr>
      <dsp:spPr>
        <a:xfrm>
          <a:off x="5406582" y="324150"/>
          <a:ext cx="914246" cy="74179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744AF-60E5-4A3D-A589-8408D0B2685D}">
      <dsp:nvSpPr>
        <dsp:cNvPr id="0" name=""/>
        <dsp:cNvSpPr/>
      </dsp:nvSpPr>
      <dsp:spPr>
        <a:xfrm>
          <a:off x="5256765" y="1082860"/>
          <a:ext cx="1190039" cy="47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fr-CA" sz="1600" kern="1200" dirty="0"/>
            <a:t>ÉCOUTER</a:t>
          </a:r>
        </a:p>
      </dsp:txBody>
      <dsp:txXfrm>
        <a:off x="5256765" y="1082860"/>
        <a:ext cx="1190039" cy="476015"/>
      </dsp:txXfrm>
    </dsp:sp>
    <dsp:sp modelId="{A4B1E0D0-BC41-4972-9FEA-CF7281640252}">
      <dsp:nvSpPr>
        <dsp:cNvPr id="0" name=""/>
        <dsp:cNvSpPr/>
      </dsp:nvSpPr>
      <dsp:spPr>
        <a:xfrm>
          <a:off x="9652656" y="224232"/>
          <a:ext cx="1011078" cy="71412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4CF895-3ACA-426C-84E3-CA5AF78B0376}">
      <dsp:nvSpPr>
        <dsp:cNvPr id="0" name=""/>
        <dsp:cNvSpPr/>
      </dsp:nvSpPr>
      <dsp:spPr>
        <a:xfrm>
          <a:off x="9408502" y="1082864"/>
          <a:ext cx="1499389" cy="47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fr-CA" sz="1600" kern="1200" dirty="0"/>
            <a:t>METTRE EN LIEN</a:t>
          </a:r>
        </a:p>
      </dsp:txBody>
      <dsp:txXfrm>
        <a:off x="9408502" y="1082864"/>
        <a:ext cx="1499389" cy="476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9A046-5F39-42CD-A709-2420879CE365}">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B505F5-77D9-4C22-81D4-BECF73F1D73A}">
      <dsp:nvSpPr>
        <dsp:cNvPr id="0" name=""/>
        <dsp:cNvSpPr/>
      </dsp:nvSpPr>
      <dsp:spPr>
        <a:xfrm>
          <a:off x="395616" y="333536"/>
          <a:ext cx="1154217" cy="1018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B130DD-E4A2-4766-8F48-278F5B025C7F}">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100000"/>
            </a:lnSpc>
            <a:spcBef>
              <a:spcPct val="0"/>
            </a:spcBef>
            <a:spcAft>
              <a:spcPct val="35000"/>
            </a:spcAft>
          </a:pPr>
          <a:r>
            <a:rPr lang="fr-CA" sz="2500" kern="1200" dirty="0"/>
            <a:t>OBSERVER</a:t>
          </a:r>
        </a:p>
      </dsp:txBody>
      <dsp:txXfrm>
        <a:off x="1945450" y="719"/>
        <a:ext cx="4643240" cy="1684372"/>
      </dsp:txXfrm>
    </dsp:sp>
    <dsp:sp modelId="{6430799F-FC8B-4AB5-BCD0-3021FB3875A7}">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0E4AC-959B-49FC-B56D-813900B484A7}">
      <dsp:nvSpPr>
        <dsp:cNvPr id="0" name=""/>
        <dsp:cNvSpPr/>
      </dsp:nvSpPr>
      <dsp:spPr>
        <a:xfrm>
          <a:off x="288936" y="2332928"/>
          <a:ext cx="1367577" cy="12308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A600A-D149-4425-8C6B-42DFF4A1F1FF}">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100000"/>
            </a:lnSpc>
            <a:spcBef>
              <a:spcPct val="0"/>
            </a:spcBef>
            <a:spcAft>
              <a:spcPct val="35000"/>
            </a:spcAft>
          </a:pPr>
          <a:r>
            <a:rPr lang="fr-CA" sz="2500" kern="1200" dirty="0"/>
            <a:t>ÉCOUTER</a:t>
          </a:r>
        </a:p>
      </dsp:txBody>
      <dsp:txXfrm>
        <a:off x="1945450" y="2106185"/>
        <a:ext cx="4643240" cy="1684372"/>
      </dsp:txXfrm>
    </dsp:sp>
    <dsp:sp modelId="{35D1DA6A-4176-4552-B50F-5E6CDB4AF9B9}">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A0D53-44E7-469B-9EBE-D8E65B42671F}">
      <dsp:nvSpPr>
        <dsp:cNvPr id="0" name=""/>
        <dsp:cNvSpPr/>
      </dsp:nvSpPr>
      <dsp:spPr>
        <a:xfrm>
          <a:off x="273697" y="4344609"/>
          <a:ext cx="1398056" cy="14184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03F331-55AC-44F5-9F2D-CC007CE195D9}">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100000"/>
            </a:lnSpc>
            <a:spcBef>
              <a:spcPct val="0"/>
            </a:spcBef>
            <a:spcAft>
              <a:spcPct val="35000"/>
            </a:spcAft>
          </a:pPr>
          <a:r>
            <a:rPr lang="fr-CA" sz="2500" kern="1200" dirty="0"/>
            <a:t>METTRE EN LIEN</a:t>
          </a:r>
        </a:p>
      </dsp:txBody>
      <dsp:txXfrm>
        <a:off x="1945450" y="4211650"/>
        <a:ext cx="4643240" cy="1684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C6AD4-882C-A74E-ACCD-D25822078B81}">
      <dsp:nvSpPr>
        <dsp:cNvPr id="0" name=""/>
        <dsp:cNvSpPr/>
      </dsp:nvSpPr>
      <dsp:spPr>
        <a:xfrm>
          <a:off x="9295" y="2024438"/>
          <a:ext cx="2778412" cy="1667047"/>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CA" sz="2300" kern="1200" dirty="0"/>
            <a:t>Assurer sa sécurité</a:t>
          </a:r>
        </a:p>
      </dsp:txBody>
      <dsp:txXfrm>
        <a:off x="58121" y="2073264"/>
        <a:ext cx="2680760" cy="1569395"/>
      </dsp:txXfrm>
    </dsp:sp>
    <dsp:sp modelId="{BC1AFB35-DE9C-3B40-90B6-F820EABC3B09}">
      <dsp:nvSpPr>
        <dsp:cNvPr id="0" name=""/>
        <dsp:cNvSpPr/>
      </dsp:nvSpPr>
      <dsp:spPr>
        <a:xfrm>
          <a:off x="3065549" y="2513439"/>
          <a:ext cx="589023" cy="689046"/>
        </a:xfrm>
        <a:prstGeom prst="righ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CA" sz="1800" kern="1200" dirty="0"/>
        </a:p>
      </dsp:txBody>
      <dsp:txXfrm>
        <a:off x="3065549" y="2651248"/>
        <a:ext cx="412316" cy="413428"/>
      </dsp:txXfrm>
    </dsp:sp>
    <dsp:sp modelId="{AB5EA4BE-C0FC-4540-B4AF-E538CA6C9AB6}">
      <dsp:nvSpPr>
        <dsp:cNvPr id="0" name=""/>
        <dsp:cNvSpPr/>
      </dsp:nvSpPr>
      <dsp:spPr>
        <a:xfrm>
          <a:off x="3899072" y="2024438"/>
          <a:ext cx="2778412" cy="1667047"/>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CA" sz="2300" kern="1200" dirty="0"/>
            <a:t>Identifier les personnes avec des besoins urgents essentiels</a:t>
          </a:r>
        </a:p>
      </dsp:txBody>
      <dsp:txXfrm>
        <a:off x="3947898" y="2073264"/>
        <a:ext cx="2680760" cy="1569395"/>
      </dsp:txXfrm>
    </dsp:sp>
    <dsp:sp modelId="{DC79416C-DB0E-C342-81AC-EE924BD53F43}">
      <dsp:nvSpPr>
        <dsp:cNvPr id="0" name=""/>
        <dsp:cNvSpPr/>
      </dsp:nvSpPr>
      <dsp:spPr>
        <a:xfrm>
          <a:off x="6955326" y="2513439"/>
          <a:ext cx="589023" cy="689046"/>
        </a:xfrm>
        <a:prstGeom prst="righ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fr-CA" sz="1800" kern="1200" dirty="0"/>
        </a:p>
      </dsp:txBody>
      <dsp:txXfrm>
        <a:off x="6955326" y="2651248"/>
        <a:ext cx="412316" cy="413428"/>
      </dsp:txXfrm>
    </dsp:sp>
    <dsp:sp modelId="{48222D38-7F9E-0944-B971-7B7F537601A8}">
      <dsp:nvSpPr>
        <dsp:cNvPr id="0" name=""/>
        <dsp:cNvSpPr/>
      </dsp:nvSpPr>
      <dsp:spPr>
        <a:xfrm>
          <a:off x="7788849" y="2024438"/>
          <a:ext cx="2778412" cy="1667047"/>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CA" sz="2300" kern="1200" dirty="0"/>
            <a:t>Identifier les personnes avec réaction de détresse psychologique</a:t>
          </a:r>
        </a:p>
      </dsp:txBody>
      <dsp:txXfrm>
        <a:off x="7837675" y="2073264"/>
        <a:ext cx="2680760" cy="1569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D9309-C51B-48E7-B048-E807AC8F5D45}">
      <dsp:nvSpPr>
        <dsp:cNvPr id="0" name=""/>
        <dsp:cNvSpPr/>
      </dsp:nvSpPr>
      <dsp:spPr>
        <a:xfrm>
          <a:off x="273478" y="318648"/>
          <a:ext cx="1386225" cy="1299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64706-F45A-4B6F-A13A-76DB669F9BBC}">
      <dsp:nvSpPr>
        <dsp:cNvPr id="0" name=""/>
        <dsp:cNvSpPr/>
      </dsp:nvSpPr>
      <dsp:spPr>
        <a:xfrm>
          <a:off x="27252" y="18567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fr-CA" sz="2400" kern="1200" dirty="0"/>
            <a:t>OBSERVER</a:t>
          </a:r>
        </a:p>
      </dsp:txBody>
      <dsp:txXfrm>
        <a:off x="27252" y="1856738"/>
        <a:ext cx="1800000" cy="720000"/>
      </dsp:txXfrm>
    </dsp:sp>
    <dsp:sp modelId="{79A77679-F829-4EAA-8AFF-1281DC248F5A}">
      <dsp:nvSpPr>
        <dsp:cNvPr id="0" name=""/>
        <dsp:cNvSpPr/>
      </dsp:nvSpPr>
      <dsp:spPr>
        <a:xfrm>
          <a:off x="4372115" y="469360"/>
          <a:ext cx="1382848" cy="1122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744AF-60E5-4A3D-A589-8408D0B2685D}">
      <dsp:nvSpPr>
        <dsp:cNvPr id="0" name=""/>
        <dsp:cNvSpPr/>
      </dsp:nvSpPr>
      <dsp:spPr>
        <a:xfrm>
          <a:off x="4194288" y="190653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fr-CA" sz="2400" kern="1200" dirty="0"/>
            <a:t>ÉCOUTER</a:t>
          </a:r>
        </a:p>
      </dsp:txBody>
      <dsp:txXfrm>
        <a:off x="4194288" y="1906534"/>
        <a:ext cx="1800000" cy="720000"/>
      </dsp:txXfrm>
    </dsp:sp>
    <dsp:sp modelId="{A4B1E0D0-BC41-4972-9FEA-CF7281640252}">
      <dsp:nvSpPr>
        <dsp:cNvPr id="0" name=""/>
        <dsp:cNvSpPr/>
      </dsp:nvSpPr>
      <dsp:spPr>
        <a:xfrm>
          <a:off x="7934280" y="594714"/>
          <a:ext cx="1255896" cy="108015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4CF895-3ACA-426C-84E3-CA5AF78B0376}">
      <dsp:nvSpPr>
        <dsp:cNvPr id="0" name=""/>
        <dsp:cNvSpPr/>
      </dsp:nvSpPr>
      <dsp:spPr>
        <a:xfrm>
          <a:off x="7756380" y="1906533"/>
          <a:ext cx="217807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fr-CA" sz="2400" kern="1200" dirty="0"/>
            <a:t>METTRE EN LIEN</a:t>
          </a:r>
        </a:p>
      </dsp:txBody>
      <dsp:txXfrm>
        <a:off x="7756380" y="1906533"/>
        <a:ext cx="217807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C6AD4-882C-A74E-ACCD-D25822078B81}">
      <dsp:nvSpPr>
        <dsp:cNvPr id="0" name=""/>
        <dsp:cNvSpPr/>
      </dsp:nvSpPr>
      <dsp:spPr>
        <a:xfrm>
          <a:off x="505604" y="2116320"/>
          <a:ext cx="2660091" cy="15843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CA" sz="2200" kern="1200" dirty="0"/>
            <a:t>Aborder les personnes pouvant avoir besoin de soutien</a:t>
          </a:r>
        </a:p>
      </dsp:txBody>
      <dsp:txXfrm>
        <a:off x="552007" y="2162723"/>
        <a:ext cx="2567285" cy="1491526"/>
      </dsp:txXfrm>
    </dsp:sp>
    <dsp:sp modelId="{BC1AFB35-DE9C-3B40-90B6-F820EABC3B09}">
      <dsp:nvSpPr>
        <dsp:cNvPr id="0" name=""/>
        <dsp:cNvSpPr/>
      </dsp:nvSpPr>
      <dsp:spPr>
        <a:xfrm rot="21575721">
          <a:off x="3748599" y="2319327"/>
          <a:ext cx="966730" cy="516279"/>
        </a:xfrm>
        <a:prstGeom prst="rightArrow">
          <a:avLst>
            <a:gd name="adj1" fmla="val 60000"/>
            <a:gd name="adj2" fmla="val 50000"/>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CA" sz="1600" kern="1200" dirty="0"/>
        </a:p>
      </dsp:txBody>
      <dsp:txXfrm>
        <a:off x="3748601" y="2423130"/>
        <a:ext cx="811846" cy="309767"/>
      </dsp:txXfrm>
    </dsp:sp>
    <dsp:sp modelId="{AB5EA4BE-C0FC-4540-B4AF-E538CA6C9AB6}">
      <dsp:nvSpPr>
        <dsp:cNvPr id="0" name=""/>
        <dsp:cNvSpPr/>
      </dsp:nvSpPr>
      <dsp:spPr>
        <a:xfrm>
          <a:off x="4966488" y="1358439"/>
          <a:ext cx="3145331" cy="15843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kern="1200" dirty="0"/>
            <a:t>Demander de nommer </a:t>
          </a:r>
          <a:r>
            <a:rPr lang="fr-CA" sz="2000" b="1" kern="1200" dirty="0">
              <a:solidFill>
                <a:srgbClr val="002060"/>
              </a:solidFill>
            </a:rPr>
            <a:t>leurs</a:t>
          </a:r>
          <a:r>
            <a:rPr lang="fr-CA" sz="2000" kern="1200" dirty="0"/>
            <a:t> </a:t>
          </a:r>
          <a:r>
            <a:rPr lang="fr-CA" sz="2000" b="1" kern="1200" dirty="0">
              <a:solidFill>
                <a:srgbClr val="002060"/>
              </a:solidFill>
            </a:rPr>
            <a:t>besoins et préoccupations</a:t>
          </a:r>
        </a:p>
        <a:p>
          <a:pPr lvl="0" algn="ctr" defTabSz="889000">
            <a:lnSpc>
              <a:spcPct val="90000"/>
            </a:lnSpc>
            <a:spcBef>
              <a:spcPct val="0"/>
            </a:spcBef>
            <a:spcAft>
              <a:spcPct val="35000"/>
            </a:spcAft>
          </a:pPr>
          <a:r>
            <a:rPr lang="fr-CA" sz="2000" b="0" kern="1200" dirty="0">
              <a:solidFill>
                <a:srgbClr val="002060"/>
              </a:solidFill>
            </a:rPr>
            <a:t>(Collecte d’information)</a:t>
          </a:r>
        </a:p>
      </dsp:txBody>
      <dsp:txXfrm>
        <a:off x="5012891" y="1404842"/>
        <a:ext cx="3052525" cy="1491526"/>
      </dsp:txXfrm>
    </dsp:sp>
    <dsp:sp modelId="{DC79416C-DB0E-C342-81AC-EE924BD53F43}">
      <dsp:nvSpPr>
        <dsp:cNvPr id="0" name=""/>
        <dsp:cNvSpPr/>
      </dsp:nvSpPr>
      <dsp:spPr>
        <a:xfrm rot="5449589">
          <a:off x="5710568" y="3929324"/>
          <a:ext cx="116746" cy="51627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fr-CA" sz="1600" kern="1200" dirty="0"/>
        </a:p>
      </dsp:txBody>
      <dsp:txXfrm rot="10800000">
        <a:off x="5728333" y="4015070"/>
        <a:ext cx="81722" cy="309767"/>
      </dsp:txXfrm>
    </dsp:sp>
    <dsp:sp modelId="{48222D38-7F9E-0944-B971-7B7F537601A8}">
      <dsp:nvSpPr>
        <dsp:cNvPr id="0" name=""/>
        <dsp:cNvSpPr/>
      </dsp:nvSpPr>
      <dsp:spPr>
        <a:xfrm>
          <a:off x="4968091" y="3163025"/>
          <a:ext cx="3090060" cy="158433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CA" sz="2000" kern="1200" dirty="0"/>
            <a:t>Écouter et calmer</a:t>
          </a:r>
        </a:p>
        <a:p>
          <a:pPr lvl="0" algn="ctr" defTabSz="889000">
            <a:lnSpc>
              <a:spcPct val="90000"/>
            </a:lnSpc>
            <a:spcBef>
              <a:spcPct val="0"/>
            </a:spcBef>
            <a:spcAft>
              <a:spcPct val="35000"/>
            </a:spcAft>
          </a:pPr>
          <a:r>
            <a:rPr lang="fr-CA" sz="2000" kern="1200" dirty="0">
              <a:solidFill>
                <a:srgbClr val="002060"/>
              </a:solidFill>
            </a:rPr>
            <a:t>(Stabilisation)</a:t>
          </a:r>
        </a:p>
      </dsp:txBody>
      <dsp:txXfrm>
        <a:off x="5014494" y="3209428"/>
        <a:ext cx="2997254" cy="14915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D9309-C51B-48E7-B048-E807AC8F5D45}">
      <dsp:nvSpPr>
        <dsp:cNvPr id="0" name=""/>
        <dsp:cNvSpPr/>
      </dsp:nvSpPr>
      <dsp:spPr>
        <a:xfrm>
          <a:off x="301373" y="677008"/>
          <a:ext cx="1386225" cy="1299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64706-F45A-4B6F-A13A-76DB669F9BBC}">
      <dsp:nvSpPr>
        <dsp:cNvPr id="0" name=""/>
        <dsp:cNvSpPr/>
      </dsp:nvSpPr>
      <dsp:spPr>
        <a:xfrm>
          <a:off x="182250" y="18144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pPr>
          <a:r>
            <a:rPr lang="fr-CA" sz="2300" kern="1200" dirty="0"/>
            <a:t>OBSERVER</a:t>
          </a:r>
        </a:p>
      </dsp:txBody>
      <dsp:txXfrm>
        <a:off x="182250" y="1814495"/>
        <a:ext cx="1800000" cy="720000"/>
      </dsp:txXfrm>
    </dsp:sp>
    <dsp:sp modelId="{79A77679-F829-4EAA-8AFF-1281DC248F5A}">
      <dsp:nvSpPr>
        <dsp:cNvPr id="0" name=""/>
        <dsp:cNvSpPr/>
      </dsp:nvSpPr>
      <dsp:spPr>
        <a:xfrm>
          <a:off x="4561151" y="469360"/>
          <a:ext cx="1382848" cy="1122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744AF-60E5-4A3D-A589-8408D0B2685D}">
      <dsp:nvSpPr>
        <dsp:cNvPr id="0" name=""/>
        <dsp:cNvSpPr/>
      </dsp:nvSpPr>
      <dsp:spPr>
        <a:xfrm>
          <a:off x="4334544" y="183891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pPr>
          <a:r>
            <a:rPr lang="fr-CA" sz="2300" kern="1200" dirty="0"/>
            <a:t>ÉCOUTER</a:t>
          </a:r>
        </a:p>
      </dsp:txBody>
      <dsp:txXfrm>
        <a:off x="4334544" y="1838919"/>
        <a:ext cx="1800000" cy="720000"/>
      </dsp:txXfrm>
    </dsp:sp>
    <dsp:sp modelId="{A4B1E0D0-BC41-4972-9FEA-CF7281640252}">
      <dsp:nvSpPr>
        <dsp:cNvPr id="0" name=""/>
        <dsp:cNvSpPr/>
      </dsp:nvSpPr>
      <dsp:spPr>
        <a:xfrm>
          <a:off x="8933399" y="468435"/>
          <a:ext cx="1119703" cy="108015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000" b="-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4CF895-3ACA-426C-84E3-CA5AF78B0376}">
      <dsp:nvSpPr>
        <dsp:cNvPr id="0" name=""/>
        <dsp:cNvSpPr/>
      </dsp:nvSpPr>
      <dsp:spPr>
        <a:xfrm>
          <a:off x="8597142" y="180621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pPr>
          <a:r>
            <a:rPr lang="fr-CA" sz="2300" kern="1200" dirty="0"/>
            <a:t>METTRE EN LIEN</a:t>
          </a:r>
        </a:p>
      </dsp:txBody>
      <dsp:txXfrm>
        <a:off x="8597142" y="1806215"/>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4BE7F-7CE5-4BE1-AA55-71DD556AEACB}">
      <dsp:nvSpPr>
        <dsp:cNvPr id="0" name=""/>
        <dsp:cNvSpPr/>
      </dsp:nvSpPr>
      <dsp:spPr>
        <a:xfrm>
          <a:off x="2181" y="300387"/>
          <a:ext cx="3843568" cy="113785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Lorsque la personne </a:t>
          </a:r>
          <a:r>
            <a:rPr lang="fr-CA" sz="1600" b="1" u="sng" kern="1200" dirty="0" smtClean="0"/>
            <a:t>ne reçoit pas </a:t>
          </a:r>
          <a:r>
            <a:rPr lang="fr-CA" sz="1600" kern="1200" dirty="0" smtClean="0"/>
            <a:t>de service du CISSS, dans le cadre d’un suivi avec un professionnel ou un technologue </a:t>
          </a:r>
          <a:endParaRPr lang="fr-FR" sz="1600" kern="1200" dirty="0"/>
        </a:p>
      </dsp:txBody>
      <dsp:txXfrm>
        <a:off x="35508" y="333714"/>
        <a:ext cx="3776914" cy="1071205"/>
      </dsp:txXfrm>
    </dsp:sp>
    <dsp:sp modelId="{B9AEF8D2-8A7C-4409-A87D-D85E70FB93E1}">
      <dsp:nvSpPr>
        <dsp:cNvPr id="0" name=""/>
        <dsp:cNvSpPr/>
      </dsp:nvSpPr>
      <dsp:spPr>
        <a:xfrm rot="5400000">
          <a:off x="1839887" y="1522324"/>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497B38-63F5-4AF8-A28F-6B99DF7A106B}">
      <dsp:nvSpPr>
        <dsp:cNvPr id="0" name=""/>
        <dsp:cNvSpPr/>
      </dsp:nvSpPr>
      <dsp:spPr>
        <a:xfrm>
          <a:off x="2181" y="1774559"/>
          <a:ext cx="3843568" cy="63570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Offrez les premiers secours psychologiques</a:t>
          </a:r>
          <a:endParaRPr lang="fr-FR" sz="1400" kern="1200" dirty="0"/>
        </a:p>
      </dsp:txBody>
      <dsp:txXfrm>
        <a:off x="20800" y="1793178"/>
        <a:ext cx="3806330" cy="598469"/>
      </dsp:txXfrm>
    </dsp:sp>
    <dsp:sp modelId="{A667074E-979B-403A-A262-545AA864E660}">
      <dsp:nvSpPr>
        <dsp:cNvPr id="0" name=""/>
        <dsp:cNvSpPr/>
      </dsp:nvSpPr>
      <dsp:spPr>
        <a:xfrm rot="5400000">
          <a:off x="1839887" y="2494344"/>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AD139A-9B97-4E5F-A2CF-3CD944571481}">
      <dsp:nvSpPr>
        <dsp:cNvPr id="0" name=""/>
        <dsp:cNvSpPr/>
      </dsp:nvSpPr>
      <dsp:spPr>
        <a:xfrm>
          <a:off x="2181" y="2746578"/>
          <a:ext cx="3843568" cy="75265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En situation de crise, référez la personne vers le :</a:t>
          </a:r>
        </a:p>
        <a:p>
          <a:pPr lvl="0" algn="ctr" defTabSz="622300">
            <a:lnSpc>
              <a:spcPct val="90000"/>
            </a:lnSpc>
            <a:spcBef>
              <a:spcPct val="0"/>
            </a:spcBef>
            <a:spcAft>
              <a:spcPct val="35000"/>
            </a:spcAft>
          </a:pPr>
          <a:r>
            <a:rPr lang="fr-FR" sz="1400" b="1" kern="1200" dirty="0" smtClean="0"/>
            <a:t>1 866 APPELLE</a:t>
          </a:r>
          <a:endParaRPr lang="fr-FR" sz="1400" b="1" kern="1200" dirty="0"/>
        </a:p>
      </dsp:txBody>
      <dsp:txXfrm>
        <a:off x="24226" y="2768623"/>
        <a:ext cx="3799478" cy="708567"/>
      </dsp:txXfrm>
    </dsp:sp>
    <dsp:sp modelId="{537F6645-2AF1-4576-B79E-EEB17E045C00}">
      <dsp:nvSpPr>
        <dsp:cNvPr id="0" name=""/>
        <dsp:cNvSpPr/>
      </dsp:nvSpPr>
      <dsp:spPr>
        <a:xfrm rot="5400000">
          <a:off x="1839887" y="3583313"/>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803CAE-3430-4D39-AC2D-75D1F8A895AE}">
      <dsp:nvSpPr>
        <dsp:cNvPr id="0" name=""/>
        <dsp:cNvSpPr/>
      </dsp:nvSpPr>
      <dsp:spPr>
        <a:xfrm>
          <a:off x="2181" y="3835547"/>
          <a:ext cx="3843568" cy="70697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Pour faire une demande de service, référez la personne vers le :</a:t>
          </a:r>
        </a:p>
        <a:p>
          <a:pPr lvl="0" algn="ctr" defTabSz="622300">
            <a:lnSpc>
              <a:spcPct val="90000"/>
            </a:lnSpc>
            <a:spcBef>
              <a:spcPct val="0"/>
            </a:spcBef>
            <a:spcAft>
              <a:spcPct val="35000"/>
            </a:spcAft>
          </a:pPr>
          <a:r>
            <a:rPr lang="fr-FR" sz="1400" b="1" kern="1200" dirty="0" smtClean="0"/>
            <a:t>811</a:t>
          </a:r>
          <a:endParaRPr lang="fr-FR" sz="1400" b="1" kern="1200" dirty="0"/>
        </a:p>
      </dsp:txBody>
      <dsp:txXfrm>
        <a:off x="22888" y="3856254"/>
        <a:ext cx="3802154" cy="665562"/>
      </dsp:txXfrm>
    </dsp:sp>
    <dsp:sp modelId="{04CAE4F9-153A-49CF-AF0F-81FCEB296420}">
      <dsp:nvSpPr>
        <dsp:cNvPr id="0" name=""/>
        <dsp:cNvSpPr/>
      </dsp:nvSpPr>
      <dsp:spPr>
        <a:xfrm rot="5400000">
          <a:off x="1839887" y="4626602"/>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8A1DBB-3F17-415D-88BF-A5162AEE91C8}">
      <dsp:nvSpPr>
        <dsp:cNvPr id="0" name=""/>
        <dsp:cNvSpPr/>
      </dsp:nvSpPr>
      <dsp:spPr>
        <a:xfrm>
          <a:off x="2181" y="4878836"/>
          <a:ext cx="3843568" cy="96089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Si la personne souhaite obtenir des services d’un organisme communautaire, la référez vers le :</a:t>
          </a:r>
        </a:p>
        <a:p>
          <a:pPr lvl="0" algn="ctr" defTabSz="622300">
            <a:lnSpc>
              <a:spcPct val="90000"/>
            </a:lnSpc>
            <a:spcBef>
              <a:spcPct val="0"/>
            </a:spcBef>
            <a:spcAft>
              <a:spcPct val="35000"/>
            </a:spcAft>
          </a:pPr>
          <a:r>
            <a:rPr lang="fr-FR" sz="1400" b="1" kern="1200" dirty="0" smtClean="0"/>
            <a:t>211 (site Internet ou ligne téléphonique)</a:t>
          </a:r>
          <a:endParaRPr lang="fr-FR" sz="1400" b="1" kern="1200" dirty="0"/>
        </a:p>
      </dsp:txBody>
      <dsp:txXfrm>
        <a:off x="30325" y="4906980"/>
        <a:ext cx="3787280" cy="904604"/>
      </dsp:txXfrm>
    </dsp:sp>
    <dsp:sp modelId="{32C81FDA-91B2-4B10-AC40-2996824C90AC}">
      <dsp:nvSpPr>
        <dsp:cNvPr id="0" name=""/>
        <dsp:cNvSpPr/>
      </dsp:nvSpPr>
      <dsp:spPr>
        <a:xfrm>
          <a:off x="4383849" y="300387"/>
          <a:ext cx="3843568" cy="11341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Lorsque la personne </a:t>
          </a:r>
          <a:r>
            <a:rPr lang="fr-CA" sz="1600" b="1" u="sng" kern="1200" dirty="0" smtClean="0"/>
            <a:t>reçoit déjà </a:t>
          </a:r>
          <a:r>
            <a:rPr lang="fr-CA" sz="1600" kern="1200" dirty="0" smtClean="0"/>
            <a:t>des services du CISSS, dans le cadre d’un suivi avec un professionnel ou un technologue</a:t>
          </a:r>
          <a:endParaRPr lang="fr-FR" sz="1600" kern="1200" dirty="0"/>
        </a:p>
      </dsp:txBody>
      <dsp:txXfrm>
        <a:off x="4417067" y="333605"/>
        <a:ext cx="3777132" cy="1067705"/>
      </dsp:txXfrm>
    </dsp:sp>
    <dsp:sp modelId="{27C4D698-CF2E-4DBF-99CE-DBA3FC1EBD95}">
      <dsp:nvSpPr>
        <dsp:cNvPr id="0" name=""/>
        <dsp:cNvSpPr/>
      </dsp:nvSpPr>
      <dsp:spPr>
        <a:xfrm rot="5400000">
          <a:off x="6221556" y="1518606"/>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9EE827-5D20-4BED-BCEC-554A342D1A03}">
      <dsp:nvSpPr>
        <dsp:cNvPr id="0" name=""/>
        <dsp:cNvSpPr/>
      </dsp:nvSpPr>
      <dsp:spPr>
        <a:xfrm>
          <a:off x="4383849" y="1770840"/>
          <a:ext cx="3843568" cy="60958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Offrez les premiers secours psychologiques</a:t>
          </a:r>
          <a:endParaRPr lang="fr-FR" sz="1400" kern="1200" dirty="0"/>
        </a:p>
      </dsp:txBody>
      <dsp:txXfrm>
        <a:off x="4401703" y="1788694"/>
        <a:ext cx="3807860" cy="573872"/>
      </dsp:txXfrm>
    </dsp:sp>
    <dsp:sp modelId="{11705DD4-049A-4709-8271-8D14FEE60D73}">
      <dsp:nvSpPr>
        <dsp:cNvPr id="0" name=""/>
        <dsp:cNvSpPr/>
      </dsp:nvSpPr>
      <dsp:spPr>
        <a:xfrm rot="5400000">
          <a:off x="6221556" y="2464498"/>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06913A-2825-446B-9EA1-3206A26B5063}">
      <dsp:nvSpPr>
        <dsp:cNvPr id="0" name=""/>
        <dsp:cNvSpPr/>
      </dsp:nvSpPr>
      <dsp:spPr>
        <a:xfrm>
          <a:off x="4383849" y="2716733"/>
          <a:ext cx="3843568" cy="74502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En situation de crise, référez la personne vers le :</a:t>
          </a:r>
        </a:p>
        <a:p>
          <a:pPr lvl="0" algn="ctr" defTabSz="622300">
            <a:lnSpc>
              <a:spcPct val="90000"/>
            </a:lnSpc>
            <a:spcBef>
              <a:spcPct val="0"/>
            </a:spcBef>
            <a:spcAft>
              <a:spcPct val="35000"/>
            </a:spcAft>
          </a:pPr>
          <a:r>
            <a:rPr lang="fr-FR" sz="1400" b="1" kern="1200" dirty="0" smtClean="0"/>
            <a:t>1 866 APPELLE</a:t>
          </a:r>
          <a:endParaRPr lang="fr-FR" sz="1400" b="1" kern="1200" dirty="0"/>
        </a:p>
      </dsp:txBody>
      <dsp:txXfrm>
        <a:off x="4405670" y="2738554"/>
        <a:ext cx="3799926" cy="701385"/>
      </dsp:txXfrm>
    </dsp:sp>
    <dsp:sp modelId="{4F2F7165-CCE6-40EC-B299-6E6F59AEE42E}">
      <dsp:nvSpPr>
        <dsp:cNvPr id="0" name=""/>
        <dsp:cNvSpPr/>
      </dsp:nvSpPr>
      <dsp:spPr>
        <a:xfrm rot="5400000">
          <a:off x="6221556" y="3545838"/>
          <a:ext cx="168156" cy="168156"/>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BC25E-D33B-4370-BE88-A9C1D09548A0}">
      <dsp:nvSpPr>
        <dsp:cNvPr id="0" name=""/>
        <dsp:cNvSpPr/>
      </dsp:nvSpPr>
      <dsp:spPr>
        <a:xfrm>
          <a:off x="4383849" y="3798073"/>
          <a:ext cx="3843568" cy="194240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latin typeface="+mn-lt"/>
            </a:rPr>
            <a:t>Si la situation de l’usager nécessite des services plus spécialisés :</a:t>
          </a:r>
        </a:p>
        <a:p>
          <a:pPr lvl="0" algn="l" defTabSz="622300">
            <a:lnSpc>
              <a:spcPct val="90000"/>
            </a:lnSpc>
            <a:spcBef>
              <a:spcPct val="0"/>
            </a:spcBef>
            <a:spcAft>
              <a:spcPct val="35000"/>
            </a:spcAft>
          </a:pPr>
          <a:r>
            <a:rPr lang="fr-FR" sz="1400" kern="1200" dirty="0" smtClean="0">
              <a:latin typeface="+mn-lt"/>
              <a:cs typeface="Times New Roman" panose="02020603050405020304" pitchFamily="18" charset="0"/>
            </a:rPr>
            <a:t>→ Référez la personne à son intervenant psychosocial, s’il y a lieu</a:t>
          </a:r>
        </a:p>
        <a:p>
          <a:pPr lvl="0" algn="ctr" defTabSz="622300">
            <a:lnSpc>
              <a:spcPct val="90000"/>
            </a:lnSpc>
            <a:spcBef>
              <a:spcPct val="0"/>
            </a:spcBef>
            <a:spcAft>
              <a:spcPct val="35000"/>
            </a:spcAft>
          </a:pPr>
          <a:r>
            <a:rPr lang="fr-FR" sz="1400" kern="1200" dirty="0" smtClean="0">
              <a:latin typeface="+mn-lt"/>
              <a:cs typeface="Times New Roman" panose="02020603050405020304" pitchFamily="18" charset="0"/>
            </a:rPr>
            <a:t>ou</a:t>
          </a:r>
          <a:endParaRPr lang="fr-FR" sz="1400" kern="1200" dirty="0" smtClean="0">
            <a:latin typeface="+mn-lt"/>
          </a:endParaRPr>
        </a:p>
        <a:p>
          <a:pPr lvl="0" algn="l" defTabSz="622300">
            <a:lnSpc>
              <a:spcPct val="90000"/>
            </a:lnSpc>
            <a:spcBef>
              <a:spcPct val="0"/>
            </a:spcBef>
            <a:spcAft>
              <a:spcPct val="35000"/>
            </a:spcAft>
          </a:pPr>
          <a:r>
            <a:rPr lang="fr-FR" sz="1400" kern="1200" dirty="0" smtClean="0">
              <a:latin typeface="+mn-lt"/>
              <a:cs typeface="Times New Roman" panose="02020603050405020304" pitchFamily="18" charset="0"/>
            </a:rPr>
            <a:t>→ A</a:t>
          </a:r>
          <a:r>
            <a:rPr lang="fr-FR" sz="1400" kern="1200" dirty="0" smtClean="0">
              <a:latin typeface="+mn-lt"/>
            </a:rPr>
            <a:t>cheminez une demande de service au guichet d’accès concerné, en complétant le formulaire prévu à cet effet</a:t>
          </a:r>
          <a:endParaRPr lang="fr-FR" sz="1400" kern="1200" dirty="0">
            <a:latin typeface="+mn-lt"/>
          </a:endParaRPr>
        </a:p>
      </dsp:txBody>
      <dsp:txXfrm>
        <a:off x="4440740" y="3854964"/>
        <a:ext cx="3729786" cy="18286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D9309-C51B-48E7-B048-E807AC8F5D45}">
      <dsp:nvSpPr>
        <dsp:cNvPr id="0" name=""/>
        <dsp:cNvSpPr/>
      </dsp:nvSpPr>
      <dsp:spPr>
        <a:xfrm>
          <a:off x="362298" y="318648"/>
          <a:ext cx="1386225" cy="1299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64706-F45A-4B6F-A13A-76DB669F9BBC}">
      <dsp:nvSpPr>
        <dsp:cNvPr id="0" name=""/>
        <dsp:cNvSpPr/>
      </dsp:nvSpPr>
      <dsp:spPr>
        <a:xfrm>
          <a:off x="99440" y="17535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100000"/>
            </a:lnSpc>
            <a:spcBef>
              <a:spcPct val="0"/>
            </a:spcBef>
            <a:spcAft>
              <a:spcPct val="35000"/>
            </a:spcAft>
          </a:pPr>
          <a:r>
            <a:rPr lang="fr-CA" sz="2500" kern="1200" dirty="0"/>
            <a:t>OBSERVER</a:t>
          </a:r>
        </a:p>
      </dsp:txBody>
      <dsp:txXfrm>
        <a:off x="99440" y="1753569"/>
        <a:ext cx="1800000" cy="720000"/>
      </dsp:txXfrm>
    </dsp:sp>
    <dsp:sp modelId="{79A77679-F829-4EAA-8AFF-1281DC248F5A}">
      <dsp:nvSpPr>
        <dsp:cNvPr id="0" name=""/>
        <dsp:cNvSpPr/>
      </dsp:nvSpPr>
      <dsp:spPr>
        <a:xfrm>
          <a:off x="4460935" y="469360"/>
          <a:ext cx="1382848" cy="1122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744AF-60E5-4A3D-A589-8408D0B2685D}">
      <dsp:nvSpPr>
        <dsp:cNvPr id="0" name=""/>
        <dsp:cNvSpPr/>
      </dsp:nvSpPr>
      <dsp:spPr>
        <a:xfrm>
          <a:off x="4256990" y="17535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100000"/>
            </a:lnSpc>
            <a:spcBef>
              <a:spcPct val="0"/>
            </a:spcBef>
            <a:spcAft>
              <a:spcPct val="35000"/>
            </a:spcAft>
          </a:pPr>
          <a:r>
            <a:rPr lang="fr-CA" sz="2500" kern="1200" dirty="0"/>
            <a:t>ÉCOUTER</a:t>
          </a:r>
        </a:p>
      </dsp:txBody>
      <dsp:txXfrm>
        <a:off x="4256990" y="1753570"/>
        <a:ext cx="1800000" cy="720000"/>
      </dsp:txXfrm>
    </dsp:sp>
    <dsp:sp modelId="{A4B1E0D0-BC41-4972-9FEA-CF7281640252}">
      <dsp:nvSpPr>
        <dsp:cNvPr id="0" name=""/>
        <dsp:cNvSpPr/>
      </dsp:nvSpPr>
      <dsp:spPr>
        <a:xfrm>
          <a:off x="8403954" y="448817"/>
          <a:ext cx="1529312" cy="108015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4CF895-3ACA-426C-84E3-CA5AF78B0376}">
      <dsp:nvSpPr>
        <dsp:cNvPr id="0" name=""/>
        <dsp:cNvSpPr/>
      </dsp:nvSpPr>
      <dsp:spPr>
        <a:xfrm>
          <a:off x="8173178" y="1779201"/>
          <a:ext cx="226791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100000"/>
            </a:lnSpc>
            <a:spcBef>
              <a:spcPct val="0"/>
            </a:spcBef>
            <a:spcAft>
              <a:spcPct val="35000"/>
            </a:spcAft>
          </a:pPr>
          <a:r>
            <a:rPr lang="fr-CA" sz="2500" kern="1200" dirty="0"/>
            <a:t>METTRE EN LIEN</a:t>
          </a:r>
        </a:p>
      </dsp:txBody>
      <dsp:txXfrm>
        <a:off x="8173178" y="1779201"/>
        <a:ext cx="226791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4BE7F-7CE5-4BE1-AA55-71DD556AEACB}">
      <dsp:nvSpPr>
        <dsp:cNvPr id="0" name=""/>
        <dsp:cNvSpPr/>
      </dsp:nvSpPr>
      <dsp:spPr>
        <a:xfrm>
          <a:off x="6019" y="169610"/>
          <a:ext cx="3792504" cy="112274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Lorsque la personne </a:t>
          </a:r>
          <a:r>
            <a:rPr lang="fr-CA" sz="1600" b="1" u="sng" kern="1200" dirty="0" smtClean="0"/>
            <a:t>ne reçoit pas </a:t>
          </a:r>
          <a:r>
            <a:rPr lang="fr-CA" sz="1600" kern="1200" dirty="0" smtClean="0"/>
            <a:t>de service du CISSS, dans le cadre d’un suivi avec un professionnel ou un technologue </a:t>
          </a:r>
          <a:endParaRPr lang="fr-FR" sz="1600" kern="1200" dirty="0"/>
        </a:p>
      </dsp:txBody>
      <dsp:txXfrm>
        <a:off x="38903" y="202494"/>
        <a:ext cx="3726736" cy="1056974"/>
      </dsp:txXfrm>
    </dsp:sp>
    <dsp:sp modelId="{B9AEF8D2-8A7C-4409-A87D-D85E70FB93E1}">
      <dsp:nvSpPr>
        <dsp:cNvPr id="0" name=""/>
        <dsp:cNvSpPr/>
      </dsp:nvSpPr>
      <dsp:spPr>
        <a:xfrm rot="5400000">
          <a:off x="1819311" y="1375314"/>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497B38-63F5-4AF8-A28F-6B99DF7A106B}">
      <dsp:nvSpPr>
        <dsp:cNvPr id="0" name=""/>
        <dsp:cNvSpPr/>
      </dsp:nvSpPr>
      <dsp:spPr>
        <a:xfrm>
          <a:off x="6019" y="1624197"/>
          <a:ext cx="3792504" cy="627261"/>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Offrez les premiers secours psychologiques</a:t>
          </a:r>
          <a:endParaRPr lang="fr-FR" sz="1400" kern="1200" dirty="0"/>
        </a:p>
      </dsp:txBody>
      <dsp:txXfrm>
        <a:off x="24391" y="1642569"/>
        <a:ext cx="3755760" cy="590517"/>
      </dsp:txXfrm>
    </dsp:sp>
    <dsp:sp modelId="{A667074E-979B-403A-A262-545AA864E660}">
      <dsp:nvSpPr>
        <dsp:cNvPr id="0" name=""/>
        <dsp:cNvSpPr/>
      </dsp:nvSpPr>
      <dsp:spPr>
        <a:xfrm rot="5400000">
          <a:off x="1819311" y="2334419"/>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AD139A-9B97-4E5F-A2CF-3CD944571481}">
      <dsp:nvSpPr>
        <dsp:cNvPr id="0" name=""/>
        <dsp:cNvSpPr/>
      </dsp:nvSpPr>
      <dsp:spPr>
        <a:xfrm>
          <a:off x="6019" y="2583303"/>
          <a:ext cx="3792504" cy="742657"/>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En situation de crise, référez la personne vers le :</a:t>
          </a:r>
        </a:p>
        <a:p>
          <a:pPr lvl="0" algn="ctr" defTabSz="622300">
            <a:lnSpc>
              <a:spcPct val="90000"/>
            </a:lnSpc>
            <a:spcBef>
              <a:spcPct val="0"/>
            </a:spcBef>
            <a:spcAft>
              <a:spcPct val="35000"/>
            </a:spcAft>
          </a:pPr>
          <a:r>
            <a:rPr lang="fr-FR" sz="1400" b="1" kern="1200" dirty="0" smtClean="0"/>
            <a:t>1 866 APPELLE</a:t>
          </a:r>
          <a:endParaRPr lang="fr-FR" sz="1400" b="1" kern="1200" dirty="0"/>
        </a:p>
      </dsp:txBody>
      <dsp:txXfrm>
        <a:off x="27771" y="2605055"/>
        <a:ext cx="3749000" cy="699153"/>
      </dsp:txXfrm>
    </dsp:sp>
    <dsp:sp modelId="{537F6645-2AF1-4576-B79E-EEB17E045C00}">
      <dsp:nvSpPr>
        <dsp:cNvPr id="0" name=""/>
        <dsp:cNvSpPr/>
      </dsp:nvSpPr>
      <dsp:spPr>
        <a:xfrm rot="5400000">
          <a:off x="1819311" y="3408921"/>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803CAE-3430-4D39-AC2D-75D1F8A895AE}">
      <dsp:nvSpPr>
        <dsp:cNvPr id="0" name=""/>
        <dsp:cNvSpPr/>
      </dsp:nvSpPr>
      <dsp:spPr>
        <a:xfrm>
          <a:off x="6019" y="3657804"/>
          <a:ext cx="3792504" cy="697583"/>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Pour faire une demande de service, référez la personne vers le :</a:t>
          </a:r>
        </a:p>
        <a:p>
          <a:pPr lvl="0" algn="ctr" defTabSz="622300">
            <a:lnSpc>
              <a:spcPct val="90000"/>
            </a:lnSpc>
            <a:spcBef>
              <a:spcPct val="0"/>
            </a:spcBef>
            <a:spcAft>
              <a:spcPct val="35000"/>
            </a:spcAft>
          </a:pPr>
          <a:r>
            <a:rPr lang="fr-FR" sz="1400" b="1" kern="1200" dirty="0" smtClean="0"/>
            <a:t>811</a:t>
          </a:r>
          <a:endParaRPr lang="fr-FR" sz="1400" b="1" kern="1200" dirty="0"/>
        </a:p>
      </dsp:txBody>
      <dsp:txXfrm>
        <a:off x="26451" y="3678236"/>
        <a:ext cx="3751640" cy="656719"/>
      </dsp:txXfrm>
    </dsp:sp>
    <dsp:sp modelId="{04CAE4F9-153A-49CF-AF0F-81FCEB296420}">
      <dsp:nvSpPr>
        <dsp:cNvPr id="0" name=""/>
        <dsp:cNvSpPr/>
      </dsp:nvSpPr>
      <dsp:spPr>
        <a:xfrm rot="5400000">
          <a:off x="1819311" y="4438349"/>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8A1DBB-3F17-415D-88BF-A5162AEE91C8}">
      <dsp:nvSpPr>
        <dsp:cNvPr id="0" name=""/>
        <dsp:cNvSpPr/>
      </dsp:nvSpPr>
      <dsp:spPr>
        <a:xfrm>
          <a:off x="6019" y="4687233"/>
          <a:ext cx="3792504" cy="948126"/>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Si la personne souhaite obtenir des services d’un organisme communautaire, la référez vers le :</a:t>
          </a:r>
        </a:p>
        <a:p>
          <a:pPr lvl="0" algn="ctr" defTabSz="622300">
            <a:lnSpc>
              <a:spcPct val="90000"/>
            </a:lnSpc>
            <a:spcBef>
              <a:spcPct val="0"/>
            </a:spcBef>
            <a:spcAft>
              <a:spcPct val="35000"/>
            </a:spcAft>
          </a:pPr>
          <a:r>
            <a:rPr lang="fr-FR" sz="1400" b="1" kern="1200" dirty="0" smtClean="0"/>
            <a:t>211 (site Internet ou ligne téléphonique)</a:t>
          </a:r>
          <a:endParaRPr lang="fr-FR" sz="1400" b="1" kern="1200" dirty="0"/>
        </a:p>
      </dsp:txBody>
      <dsp:txXfrm>
        <a:off x="33789" y="4715003"/>
        <a:ext cx="3736964" cy="892586"/>
      </dsp:txXfrm>
    </dsp:sp>
    <dsp:sp modelId="{32C81FDA-91B2-4B10-AC40-2996824C90AC}">
      <dsp:nvSpPr>
        <dsp:cNvPr id="0" name=""/>
        <dsp:cNvSpPr/>
      </dsp:nvSpPr>
      <dsp:spPr>
        <a:xfrm>
          <a:off x="4329475" y="169610"/>
          <a:ext cx="3792504" cy="111907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fr-CA" sz="1600" kern="1200" dirty="0" smtClean="0"/>
            <a:t>Lorsque la personne </a:t>
          </a:r>
          <a:r>
            <a:rPr lang="fr-CA" sz="1600" b="1" u="sng" kern="1200" dirty="0" smtClean="0"/>
            <a:t>reçoit déjà </a:t>
          </a:r>
          <a:r>
            <a:rPr lang="fr-CA" sz="1600" kern="1200" dirty="0" smtClean="0"/>
            <a:t>des services du CISSS, dans le cadre d’un suivi avec un professionnel ou un technologue</a:t>
          </a:r>
          <a:endParaRPr lang="fr-FR" sz="1600" kern="1200" dirty="0"/>
        </a:p>
      </dsp:txBody>
      <dsp:txXfrm>
        <a:off x="4362252" y="202387"/>
        <a:ext cx="3726950" cy="1053519"/>
      </dsp:txXfrm>
    </dsp:sp>
    <dsp:sp modelId="{27C4D698-CF2E-4DBF-99CE-DBA3FC1EBD95}">
      <dsp:nvSpPr>
        <dsp:cNvPr id="0" name=""/>
        <dsp:cNvSpPr/>
      </dsp:nvSpPr>
      <dsp:spPr>
        <a:xfrm rot="5400000">
          <a:off x="6142766" y="1371645"/>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9EE827-5D20-4BED-BCEC-554A342D1A03}">
      <dsp:nvSpPr>
        <dsp:cNvPr id="0" name=""/>
        <dsp:cNvSpPr/>
      </dsp:nvSpPr>
      <dsp:spPr>
        <a:xfrm>
          <a:off x="4329475" y="1620528"/>
          <a:ext cx="3792504" cy="601481"/>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Offrez les premiers secours psychologiques</a:t>
          </a:r>
          <a:endParaRPr lang="fr-FR" sz="1400" kern="1200" dirty="0"/>
        </a:p>
      </dsp:txBody>
      <dsp:txXfrm>
        <a:off x="4347092" y="1638145"/>
        <a:ext cx="3757270" cy="566247"/>
      </dsp:txXfrm>
    </dsp:sp>
    <dsp:sp modelId="{11705DD4-049A-4709-8271-8D14FEE60D73}">
      <dsp:nvSpPr>
        <dsp:cNvPr id="0" name=""/>
        <dsp:cNvSpPr/>
      </dsp:nvSpPr>
      <dsp:spPr>
        <a:xfrm rot="5400000">
          <a:off x="6142766" y="2304971"/>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06913A-2825-446B-9EA1-3206A26B5063}">
      <dsp:nvSpPr>
        <dsp:cNvPr id="0" name=""/>
        <dsp:cNvSpPr/>
      </dsp:nvSpPr>
      <dsp:spPr>
        <a:xfrm>
          <a:off x="4329475" y="2553854"/>
          <a:ext cx="3792504" cy="735129"/>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En situation de crise, référez la personne vers le :</a:t>
          </a:r>
        </a:p>
        <a:p>
          <a:pPr lvl="0" algn="ctr" defTabSz="622300">
            <a:lnSpc>
              <a:spcPct val="90000"/>
            </a:lnSpc>
            <a:spcBef>
              <a:spcPct val="0"/>
            </a:spcBef>
            <a:spcAft>
              <a:spcPct val="35000"/>
            </a:spcAft>
          </a:pPr>
          <a:r>
            <a:rPr lang="fr-FR" sz="1400" b="1" kern="1200" dirty="0" smtClean="0"/>
            <a:t>1 866 APPELLE</a:t>
          </a:r>
          <a:endParaRPr lang="fr-FR" sz="1400" b="1" kern="1200" dirty="0"/>
        </a:p>
      </dsp:txBody>
      <dsp:txXfrm>
        <a:off x="4351006" y="2575385"/>
        <a:ext cx="3749442" cy="692067"/>
      </dsp:txXfrm>
    </dsp:sp>
    <dsp:sp modelId="{4F2F7165-CCE6-40EC-B299-6E6F59AEE42E}">
      <dsp:nvSpPr>
        <dsp:cNvPr id="0" name=""/>
        <dsp:cNvSpPr/>
      </dsp:nvSpPr>
      <dsp:spPr>
        <a:xfrm rot="5400000">
          <a:off x="6142766" y="3371944"/>
          <a:ext cx="165922" cy="165922"/>
        </a:xfrm>
        <a:prstGeom prst="rightArrow">
          <a:avLst>
            <a:gd name="adj1" fmla="val 667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BC25E-D33B-4370-BE88-A9C1D09548A0}">
      <dsp:nvSpPr>
        <dsp:cNvPr id="0" name=""/>
        <dsp:cNvSpPr/>
      </dsp:nvSpPr>
      <dsp:spPr>
        <a:xfrm>
          <a:off x="4329475" y="3620828"/>
          <a:ext cx="3792504" cy="1916599"/>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latin typeface="+mn-lt"/>
            </a:rPr>
            <a:t>Si la situation de l’usager nécessite des services plus spécialisés :</a:t>
          </a:r>
        </a:p>
        <a:p>
          <a:pPr lvl="0" algn="l" defTabSz="622300">
            <a:lnSpc>
              <a:spcPct val="90000"/>
            </a:lnSpc>
            <a:spcBef>
              <a:spcPct val="0"/>
            </a:spcBef>
            <a:spcAft>
              <a:spcPct val="35000"/>
            </a:spcAft>
          </a:pPr>
          <a:r>
            <a:rPr lang="fr-FR" sz="1400" kern="1200" dirty="0" smtClean="0">
              <a:latin typeface="+mn-lt"/>
              <a:cs typeface="Times New Roman" panose="02020603050405020304" pitchFamily="18" charset="0"/>
            </a:rPr>
            <a:t>→ Référez la personne à son intervenant psychosocial, s’il y a lieu</a:t>
          </a:r>
        </a:p>
        <a:p>
          <a:pPr lvl="0" algn="ctr" defTabSz="622300">
            <a:lnSpc>
              <a:spcPct val="90000"/>
            </a:lnSpc>
            <a:spcBef>
              <a:spcPct val="0"/>
            </a:spcBef>
            <a:spcAft>
              <a:spcPct val="35000"/>
            </a:spcAft>
          </a:pPr>
          <a:r>
            <a:rPr lang="fr-FR" sz="1400" kern="1200" dirty="0" smtClean="0">
              <a:latin typeface="+mn-lt"/>
              <a:cs typeface="Times New Roman" panose="02020603050405020304" pitchFamily="18" charset="0"/>
            </a:rPr>
            <a:t>ou</a:t>
          </a:r>
          <a:endParaRPr lang="fr-FR" sz="1400" kern="1200" dirty="0" smtClean="0">
            <a:latin typeface="+mn-lt"/>
          </a:endParaRPr>
        </a:p>
        <a:p>
          <a:pPr lvl="0" algn="l" defTabSz="622300">
            <a:lnSpc>
              <a:spcPct val="90000"/>
            </a:lnSpc>
            <a:spcBef>
              <a:spcPct val="0"/>
            </a:spcBef>
            <a:spcAft>
              <a:spcPct val="35000"/>
            </a:spcAft>
          </a:pPr>
          <a:r>
            <a:rPr lang="fr-FR" sz="1400" kern="1200" dirty="0" smtClean="0">
              <a:latin typeface="+mn-lt"/>
              <a:cs typeface="Times New Roman" panose="02020603050405020304" pitchFamily="18" charset="0"/>
            </a:rPr>
            <a:t>→ A</a:t>
          </a:r>
          <a:r>
            <a:rPr lang="fr-FR" sz="1400" kern="1200" dirty="0" smtClean="0">
              <a:latin typeface="+mn-lt"/>
            </a:rPr>
            <a:t>cheminez une demande de service au guichet d’accès concerné, en complétant le formulaire prévu à cet effet</a:t>
          </a:r>
          <a:endParaRPr lang="fr-FR" sz="1400" kern="1200" dirty="0">
            <a:latin typeface="+mn-lt"/>
          </a:endParaRPr>
        </a:p>
      </dsp:txBody>
      <dsp:txXfrm>
        <a:off x="4385610" y="3676963"/>
        <a:ext cx="3680234" cy="180432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004CD-58A3-4526-85D6-F26ED1B9C975}" type="datetimeFigureOut">
              <a:rPr lang="fr-CA" smtClean="0"/>
              <a:t>2020-05-27</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723C0-3AB3-4651-B9CA-D216EF33621C}" type="slidenum">
              <a:rPr lang="fr-CA" smtClean="0"/>
              <a:t>‹N°›</a:t>
            </a:fld>
            <a:endParaRPr lang="fr-CA" dirty="0"/>
          </a:p>
        </p:txBody>
      </p:sp>
    </p:spTree>
    <p:extLst>
      <p:ext uri="{BB962C8B-B14F-4D97-AF65-F5344CB8AC3E}">
        <p14:creationId xmlns:p14="http://schemas.microsoft.com/office/powerpoint/2010/main" val="20031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a:t>
            </a:fld>
            <a:endParaRPr lang="fr-CA" dirty="0"/>
          </a:p>
        </p:txBody>
      </p:sp>
    </p:spTree>
    <p:extLst>
      <p:ext uri="{BB962C8B-B14F-4D97-AF65-F5344CB8AC3E}">
        <p14:creationId xmlns:p14="http://schemas.microsoft.com/office/powerpoint/2010/main" val="3470858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baseline="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926EE07-E644-4545-AFA6-A103C3AAA9C3}" type="slidenum">
              <a:rPr lang="fr-FR" smtClean="0"/>
              <a:t>10</a:t>
            </a:fld>
            <a:endParaRPr lang="fr-FR" dirty="0"/>
          </a:p>
        </p:txBody>
      </p:sp>
    </p:spTree>
    <p:extLst>
      <p:ext uri="{BB962C8B-B14F-4D97-AF65-F5344CB8AC3E}">
        <p14:creationId xmlns:p14="http://schemas.microsoft.com/office/powerpoint/2010/main" val="320199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11</a:t>
            </a:fld>
            <a:endParaRPr lang="fr-CA" dirty="0"/>
          </a:p>
        </p:txBody>
      </p:sp>
    </p:spTree>
    <p:extLst>
      <p:ext uri="{BB962C8B-B14F-4D97-AF65-F5344CB8AC3E}">
        <p14:creationId xmlns:p14="http://schemas.microsoft.com/office/powerpoint/2010/main" val="190048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12</a:t>
            </a:fld>
            <a:endParaRPr lang="fr-CA" dirty="0"/>
          </a:p>
        </p:txBody>
      </p:sp>
    </p:spTree>
    <p:extLst>
      <p:ext uri="{BB962C8B-B14F-4D97-AF65-F5344CB8AC3E}">
        <p14:creationId xmlns:p14="http://schemas.microsoft.com/office/powerpoint/2010/main" val="368596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13</a:t>
            </a:fld>
            <a:endParaRPr lang="fr-CA" dirty="0"/>
          </a:p>
        </p:txBody>
      </p:sp>
    </p:spTree>
    <p:extLst>
      <p:ext uri="{BB962C8B-B14F-4D97-AF65-F5344CB8AC3E}">
        <p14:creationId xmlns:p14="http://schemas.microsoft.com/office/powerpoint/2010/main" val="102851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14</a:t>
            </a:fld>
            <a:endParaRPr lang="fr-CA" dirty="0"/>
          </a:p>
        </p:txBody>
      </p:sp>
    </p:spTree>
    <p:extLst>
      <p:ext uri="{BB962C8B-B14F-4D97-AF65-F5344CB8AC3E}">
        <p14:creationId xmlns:p14="http://schemas.microsoft.com/office/powerpoint/2010/main" val="893245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15</a:t>
            </a:fld>
            <a:endParaRPr lang="fr-CA" dirty="0"/>
          </a:p>
        </p:txBody>
      </p:sp>
    </p:spTree>
    <p:extLst>
      <p:ext uri="{BB962C8B-B14F-4D97-AF65-F5344CB8AC3E}">
        <p14:creationId xmlns:p14="http://schemas.microsoft.com/office/powerpoint/2010/main" val="15419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16</a:t>
            </a:fld>
            <a:endParaRPr lang="fr-CA" dirty="0"/>
          </a:p>
        </p:txBody>
      </p:sp>
    </p:spTree>
    <p:extLst>
      <p:ext uri="{BB962C8B-B14F-4D97-AF65-F5344CB8AC3E}">
        <p14:creationId xmlns:p14="http://schemas.microsoft.com/office/powerpoint/2010/main" val="202375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17</a:t>
            </a:fld>
            <a:endParaRPr lang="fr-CA" dirty="0"/>
          </a:p>
        </p:txBody>
      </p:sp>
    </p:spTree>
    <p:extLst>
      <p:ext uri="{BB962C8B-B14F-4D97-AF65-F5344CB8AC3E}">
        <p14:creationId xmlns:p14="http://schemas.microsoft.com/office/powerpoint/2010/main" val="235508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r>
              <a:rPr lang="fr-CA"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18</a:t>
            </a:fld>
            <a:endParaRPr lang="fr-CA" dirty="0"/>
          </a:p>
        </p:txBody>
      </p:sp>
    </p:spTree>
    <p:extLst>
      <p:ext uri="{BB962C8B-B14F-4D97-AF65-F5344CB8AC3E}">
        <p14:creationId xmlns:p14="http://schemas.microsoft.com/office/powerpoint/2010/main" val="664441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19</a:t>
            </a:fld>
            <a:endParaRPr lang="fr-CA" dirty="0"/>
          </a:p>
        </p:txBody>
      </p:sp>
    </p:spTree>
    <p:extLst>
      <p:ext uri="{BB962C8B-B14F-4D97-AF65-F5344CB8AC3E}">
        <p14:creationId xmlns:p14="http://schemas.microsoft.com/office/powerpoint/2010/main" val="418004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2</a:t>
            </a:fld>
            <a:endParaRPr lang="fr-CA" dirty="0"/>
          </a:p>
        </p:txBody>
      </p:sp>
    </p:spTree>
    <p:extLst>
      <p:ext uri="{BB962C8B-B14F-4D97-AF65-F5344CB8AC3E}">
        <p14:creationId xmlns:p14="http://schemas.microsoft.com/office/powerpoint/2010/main" val="2226799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20</a:t>
            </a:fld>
            <a:endParaRPr lang="fr-CA" dirty="0"/>
          </a:p>
        </p:txBody>
      </p:sp>
    </p:spTree>
    <p:extLst>
      <p:ext uri="{BB962C8B-B14F-4D97-AF65-F5344CB8AC3E}">
        <p14:creationId xmlns:p14="http://schemas.microsoft.com/office/powerpoint/2010/main" val="132043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21</a:t>
            </a:fld>
            <a:endParaRPr lang="fr-CA" dirty="0"/>
          </a:p>
        </p:txBody>
      </p:sp>
    </p:spTree>
    <p:extLst>
      <p:ext uri="{BB962C8B-B14F-4D97-AF65-F5344CB8AC3E}">
        <p14:creationId xmlns:p14="http://schemas.microsoft.com/office/powerpoint/2010/main" val="178062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22</a:t>
            </a:fld>
            <a:endParaRPr lang="fr-CA" dirty="0"/>
          </a:p>
        </p:txBody>
      </p:sp>
    </p:spTree>
    <p:extLst>
      <p:ext uri="{BB962C8B-B14F-4D97-AF65-F5344CB8AC3E}">
        <p14:creationId xmlns:p14="http://schemas.microsoft.com/office/powerpoint/2010/main" val="1640564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23</a:t>
            </a:fld>
            <a:endParaRPr lang="fr-CA" dirty="0"/>
          </a:p>
        </p:txBody>
      </p:sp>
    </p:spTree>
    <p:extLst>
      <p:ext uri="{BB962C8B-B14F-4D97-AF65-F5344CB8AC3E}">
        <p14:creationId xmlns:p14="http://schemas.microsoft.com/office/powerpoint/2010/main" val="183995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24</a:t>
            </a:fld>
            <a:endParaRPr lang="fr-CA" dirty="0"/>
          </a:p>
        </p:txBody>
      </p:sp>
    </p:spTree>
    <p:extLst>
      <p:ext uri="{BB962C8B-B14F-4D97-AF65-F5344CB8AC3E}">
        <p14:creationId xmlns:p14="http://schemas.microsoft.com/office/powerpoint/2010/main" val="227560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25</a:t>
            </a:fld>
            <a:endParaRPr lang="fr-CA" dirty="0"/>
          </a:p>
        </p:txBody>
      </p:sp>
    </p:spTree>
    <p:extLst>
      <p:ext uri="{BB962C8B-B14F-4D97-AF65-F5344CB8AC3E}">
        <p14:creationId xmlns:p14="http://schemas.microsoft.com/office/powerpoint/2010/main" val="2341780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26</a:t>
            </a:fld>
            <a:endParaRPr lang="fr-CA" dirty="0"/>
          </a:p>
        </p:txBody>
      </p:sp>
    </p:spTree>
    <p:extLst>
      <p:ext uri="{BB962C8B-B14F-4D97-AF65-F5344CB8AC3E}">
        <p14:creationId xmlns:p14="http://schemas.microsoft.com/office/powerpoint/2010/main" val="2567998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27</a:t>
            </a:fld>
            <a:endParaRPr lang="fr-CA" dirty="0"/>
          </a:p>
        </p:txBody>
      </p:sp>
    </p:spTree>
    <p:extLst>
      <p:ext uri="{BB962C8B-B14F-4D97-AF65-F5344CB8AC3E}">
        <p14:creationId xmlns:p14="http://schemas.microsoft.com/office/powerpoint/2010/main" val="398146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28</a:t>
            </a:fld>
            <a:endParaRPr lang="fr-CA" dirty="0"/>
          </a:p>
        </p:txBody>
      </p:sp>
    </p:spTree>
    <p:extLst>
      <p:ext uri="{BB962C8B-B14F-4D97-AF65-F5344CB8AC3E}">
        <p14:creationId xmlns:p14="http://schemas.microsoft.com/office/powerpoint/2010/main" val="3266016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29</a:t>
            </a:fld>
            <a:endParaRPr lang="fr-CA" dirty="0"/>
          </a:p>
        </p:txBody>
      </p:sp>
    </p:spTree>
    <p:extLst>
      <p:ext uri="{BB962C8B-B14F-4D97-AF65-F5344CB8AC3E}">
        <p14:creationId xmlns:p14="http://schemas.microsoft.com/office/powerpoint/2010/main" val="21303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a:t>
            </a:fld>
            <a:endParaRPr lang="fr-CA" dirty="0"/>
          </a:p>
        </p:txBody>
      </p:sp>
    </p:spTree>
    <p:extLst>
      <p:ext uri="{BB962C8B-B14F-4D97-AF65-F5344CB8AC3E}">
        <p14:creationId xmlns:p14="http://schemas.microsoft.com/office/powerpoint/2010/main" val="1550483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Arial" panose="020B0604020202020204" pitchFamily="34" charset="0"/>
              <a:buChar char="•"/>
            </a:pPr>
            <a:endParaRPr lang="fr-FR" sz="1200" dirty="0"/>
          </a:p>
          <a:p>
            <a:pPr marL="342900" indent="-342900">
              <a:buFont typeface="Arial" panose="020B0604020202020204" pitchFamily="34" charset="0"/>
              <a:buChar char="•"/>
            </a:pP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30</a:t>
            </a:fld>
            <a:endParaRPr lang="fr-CA" dirty="0"/>
          </a:p>
        </p:txBody>
      </p:sp>
    </p:spTree>
    <p:extLst>
      <p:ext uri="{BB962C8B-B14F-4D97-AF65-F5344CB8AC3E}">
        <p14:creationId xmlns:p14="http://schemas.microsoft.com/office/powerpoint/2010/main" val="3939577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fontAlgn="t" latinLnBrk="0" hangingPunct="1"/>
            <a:endParaRPr lang="fr-FR" sz="1200" b="0" i="0" u="none" strike="noStrike"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31</a:t>
            </a:fld>
            <a:endParaRPr lang="fr-CA" dirty="0"/>
          </a:p>
        </p:txBody>
      </p:sp>
    </p:spTree>
    <p:extLst>
      <p:ext uri="{BB962C8B-B14F-4D97-AF65-F5344CB8AC3E}">
        <p14:creationId xmlns:p14="http://schemas.microsoft.com/office/powerpoint/2010/main" val="3960032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32</a:t>
            </a:fld>
            <a:endParaRPr lang="fr-CA" dirty="0"/>
          </a:p>
        </p:txBody>
      </p:sp>
    </p:spTree>
    <p:extLst>
      <p:ext uri="{BB962C8B-B14F-4D97-AF65-F5344CB8AC3E}">
        <p14:creationId xmlns:p14="http://schemas.microsoft.com/office/powerpoint/2010/main" val="726088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33</a:t>
            </a:fld>
            <a:endParaRPr lang="fr-CA" dirty="0"/>
          </a:p>
        </p:txBody>
      </p:sp>
    </p:spTree>
    <p:extLst>
      <p:ext uri="{BB962C8B-B14F-4D97-AF65-F5344CB8AC3E}">
        <p14:creationId xmlns:p14="http://schemas.microsoft.com/office/powerpoint/2010/main" val="3238786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34</a:t>
            </a:fld>
            <a:endParaRPr lang="fr-CA" dirty="0"/>
          </a:p>
        </p:txBody>
      </p:sp>
    </p:spTree>
    <p:extLst>
      <p:ext uri="{BB962C8B-B14F-4D97-AF65-F5344CB8AC3E}">
        <p14:creationId xmlns:p14="http://schemas.microsoft.com/office/powerpoint/2010/main" val="2074943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35</a:t>
            </a:fld>
            <a:endParaRPr lang="fr-CA" dirty="0"/>
          </a:p>
        </p:txBody>
      </p:sp>
    </p:spTree>
    <p:extLst>
      <p:ext uri="{BB962C8B-B14F-4D97-AF65-F5344CB8AC3E}">
        <p14:creationId xmlns:p14="http://schemas.microsoft.com/office/powerpoint/2010/main" val="4250680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36</a:t>
            </a:fld>
            <a:endParaRPr lang="fr-CA" dirty="0"/>
          </a:p>
        </p:txBody>
      </p:sp>
    </p:spTree>
    <p:extLst>
      <p:ext uri="{BB962C8B-B14F-4D97-AF65-F5344CB8AC3E}">
        <p14:creationId xmlns:p14="http://schemas.microsoft.com/office/powerpoint/2010/main" val="3142449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37</a:t>
            </a:fld>
            <a:endParaRPr lang="fr-CA" dirty="0"/>
          </a:p>
        </p:txBody>
      </p:sp>
    </p:spTree>
    <p:extLst>
      <p:ext uri="{BB962C8B-B14F-4D97-AF65-F5344CB8AC3E}">
        <p14:creationId xmlns:p14="http://schemas.microsoft.com/office/powerpoint/2010/main" val="2492133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38</a:t>
            </a:fld>
            <a:endParaRPr lang="fr-CA" dirty="0"/>
          </a:p>
        </p:txBody>
      </p:sp>
    </p:spTree>
    <p:extLst>
      <p:ext uri="{BB962C8B-B14F-4D97-AF65-F5344CB8AC3E}">
        <p14:creationId xmlns:p14="http://schemas.microsoft.com/office/powerpoint/2010/main" val="1396576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39</a:t>
            </a:fld>
            <a:endParaRPr lang="fr-CA" dirty="0"/>
          </a:p>
        </p:txBody>
      </p:sp>
    </p:spTree>
    <p:extLst>
      <p:ext uri="{BB962C8B-B14F-4D97-AF65-F5344CB8AC3E}">
        <p14:creationId xmlns:p14="http://schemas.microsoft.com/office/powerpoint/2010/main" val="92752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a:t>
            </a:fld>
            <a:endParaRPr lang="fr-CA" dirty="0"/>
          </a:p>
        </p:txBody>
      </p:sp>
    </p:spTree>
    <p:extLst>
      <p:ext uri="{BB962C8B-B14F-4D97-AF65-F5344CB8AC3E}">
        <p14:creationId xmlns:p14="http://schemas.microsoft.com/office/powerpoint/2010/main" val="5737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40</a:t>
            </a:fld>
            <a:endParaRPr lang="fr-CA" dirty="0"/>
          </a:p>
        </p:txBody>
      </p:sp>
    </p:spTree>
    <p:extLst>
      <p:ext uri="{BB962C8B-B14F-4D97-AF65-F5344CB8AC3E}">
        <p14:creationId xmlns:p14="http://schemas.microsoft.com/office/powerpoint/2010/main" val="2690328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41</a:t>
            </a:fld>
            <a:endParaRPr lang="fr-CA" dirty="0"/>
          </a:p>
        </p:txBody>
      </p:sp>
    </p:spTree>
    <p:extLst>
      <p:ext uri="{BB962C8B-B14F-4D97-AF65-F5344CB8AC3E}">
        <p14:creationId xmlns:p14="http://schemas.microsoft.com/office/powerpoint/2010/main" val="3239365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rgbClr val="002060"/>
              </a:solidFill>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42</a:t>
            </a:fld>
            <a:endParaRPr lang="fr-CA" dirty="0"/>
          </a:p>
        </p:txBody>
      </p:sp>
    </p:spTree>
    <p:extLst>
      <p:ext uri="{BB962C8B-B14F-4D97-AF65-F5344CB8AC3E}">
        <p14:creationId xmlns:p14="http://schemas.microsoft.com/office/powerpoint/2010/main" val="498700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43</a:t>
            </a:fld>
            <a:endParaRPr lang="fr-CA" dirty="0"/>
          </a:p>
        </p:txBody>
      </p:sp>
    </p:spTree>
    <p:extLst>
      <p:ext uri="{BB962C8B-B14F-4D97-AF65-F5344CB8AC3E}">
        <p14:creationId xmlns:p14="http://schemas.microsoft.com/office/powerpoint/2010/main" val="72239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44</a:t>
            </a:fld>
            <a:endParaRPr lang="fr-CA" dirty="0"/>
          </a:p>
        </p:txBody>
      </p:sp>
    </p:spTree>
    <p:extLst>
      <p:ext uri="{BB962C8B-B14F-4D97-AF65-F5344CB8AC3E}">
        <p14:creationId xmlns:p14="http://schemas.microsoft.com/office/powerpoint/2010/main" val="2712213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45</a:t>
            </a:fld>
            <a:endParaRPr lang="fr-CA" dirty="0"/>
          </a:p>
        </p:txBody>
      </p:sp>
    </p:spTree>
    <p:extLst>
      <p:ext uri="{BB962C8B-B14F-4D97-AF65-F5344CB8AC3E}">
        <p14:creationId xmlns:p14="http://schemas.microsoft.com/office/powerpoint/2010/main" val="2745073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46</a:t>
            </a:fld>
            <a:endParaRPr lang="fr-CA" dirty="0"/>
          </a:p>
        </p:txBody>
      </p:sp>
    </p:spTree>
    <p:extLst>
      <p:ext uri="{BB962C8B-B14F-4D97-AF65-F5344CB8AC3E}">
        <p14:creationId xmlns:p14="http://schemas.microsoft.com/office/powerpoint/2010/main" val="4141660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47</a:t>
            </a:fld>
            <a:endParaRPr lang="fr-CA" dirty="0"/>
          </a:p>
        </p:txBody>
      </p:sp>
    </p:spTree>
    <p:extLst>
      <p:ext uri="{BB962C8B-B14F-4D97-AF65-F5344CB8AC3E}">
        <p14:creationId xmlns:p14="http://schemas.microsoft.com/office/powerpoint/2010/main" val="3744644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48</a:t>
            </a:fld>
            <a:endParaRPr lang="fr-CA" dirty="0"/>
          </a:p>
        </p:txBody>
      </p:sp>
    </p:spTree>
    <p:extLst>
      <p:ext uri="{BB962C8B-B14F-4D97-AF65-F5344CB8AC3E}">
        <p14:creationId xmlns:p14="http://schemas.microsoft.com/office/powerpoint/2010/main" val="2163917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49</a:t>
            </a:fld>
            <a:endParaRPr lang="fr-CA" dirty="0"/>
          </a:p>
        </p:txBody>
      </p:sp>
    </p:spTree>
    <p:extLst>
      <p:ext uri="{BB962C8B-B14F-4D97-AF65-F5344CB8AC3E}">
        <p14:creationId xmlns:p14="http://schemas.microsoft.com/office/powerpoint/2010/main" val="175119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5</a:t>
            </a:fld>
            <a:endParaRPr lang="fr-CA" dirty="0"/>
          </a:p>
        </p:txBody>
      </p:sp>
    </p:spTree>
    <p:extLst>
      <p:ext uri="{BB962C8B-B14F-4D97-AF65-F5344CB8AC3E}">
        <p14:creationId xmlns:p14="http://schemas.microsoft.com/office/powerpoint/2010/main" val="2564754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50</a:t>
            </a:fld>
            <a:endParaRPr lang="fr-CA" dirty="0"/>
          </a:p>
        </p:txBody>
      </p:sp>
    </p:spTree>
    <p:extLst>
      <p:ext uri="{BB962C8B-B14F-4D97-AF65-F5344CB8AC3E}">
        <p14:creationId xmlns:p14="http://schemas.microsoft.com/office/powerpoint/2010/main" val="1935602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51</a:t>
            </a:fld>
            <a:endParaRPr lang="fr-CA" dirty="0"/>
          </a:p>
        </p:txBody>
      </p:sp>
    </p:spTree>
    <p:extLst>
      <p:ext uri="{BB962C8B-B14F-4D97-AF65-F5344CB8AC3E}">
        <p14:creationId xmlns:p14="http://schemas.microsoft.com/office/powerpoint/2010/main" val="933747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52</a:t>
            </a:fld>
            <a:endParaRPr lang="fr-CA" dirty="0"/>
          </a:p>
        </p:txBody>
      </p:sp>
    </p:spTree>
    <p:extLst>
      <p:ext uri="{BB962C8B-B14F-4D97-AF65-F5344CB8AC3E}">
        <p14:creationId xmlns:p14="http://schemas.microsoft.com/office/powerpoint/2010/main" val="2585795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53</a:t>
            </a:fld>
            <a:endParaRPr lang="fr-CA" dirty="0"/>
          </a:p>
        </p:txBody>
      </p:sp>
    </p:spTree>
    <p:extLst>
      <p:ext uri="{BB962C8B-B14F-4D97-AF65-F5344CB8AC3E}">
        <p14:creationId xmlns:p14="http://schemas.microsoft.com/office/powerpoint/2010/main" val="102750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11723C0-3AB3-4651-B9CA-D216EF33621C}" type="slidenum">
              <a:rPr lang="fr-CA" smtClean="0"/>
              <a:t>6</a:t>
            </a:fld>
            <a:endParaRPr lang="fr-CA" dirty="0"/>
          </a:p>
        </p:txBody>
      </p:sp>
    </p:spTree>
    <p:extLst>
      <p:ext uri="{BB962C8B-B14F-4D97-AF65-F5344CB8AC3E}">
        <p14:creationId xmlns:p14="http://schemas.microsoft.com/office/powerpoint/2010/main" val="130691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7</a:t>
            </a:fld>
            <a:endParaRPr lang="fr-CA" dirty="0"/>
          </a:p>
        </p:txBody>
      </p:sp>
    </p:spTree>
    <p:extLst>
      <p:ext uri="{BB962C8B-B14F-4D97-AF65-F5344CB8AC3E}">
        <p14:creationId xmlns:p14="http://schemas.microsoft.com/office/powerpoint/2010/main" val="3140797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8</a:t>
            </a:fld>
            <a:endParaRPr lang="fr-CA" dirty="0"/>
          </a:p>
        </p:txBody>
      </p:sp>
    </p:spTree>
    <p:extLst>
      <p:ext uri="{BB962C8B-B14F-4D97-AF65-F5344CB8AC3E}">
        <p14:creationId xmlns:p14="http://schemas.microsoft.com/office/powerpoint/2010/main" val="9773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1723C0-3AB3-4651-B9CA-D216EF33621C}" type="slidenum">
              <a:rPr lang="fr-CA" smtClean="0"/>
              <a:t>9</a:t>
            </a:fld>
            <a:endParaRPr lang="fr-CA" dirty="0"/>
          </a:p>
        </p:txBody>
      </p:sp>
    </p:spTree>
    <p:extLst>
      <p:ext uri="{BB962C8B-B14F-4D97-AF65-F5344CB8AC3E}">
        <p14:creationId xmlns:p14="http://schemas.microsoft.com/office/powerpoint/2010/main" val="289590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ACFBA-1C43-451E-97F9-F091D7AD75F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26EB4CB8-01C8-4DA4-A018-3C262F996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E6375D0-923E-4B81-AB04-C6DAE70B28AD}"/>
              </a:ext>
            </a:extLst>
          </p:cNvPr>
          <p:cNvSpPr>
            <a:spLocks noGrp="1"/>
          </p:cNvSpPr>
          <p:nvPr>
            <p:ph type="dt" sz="half" idx="10"/>
          </p:nvPr>
        </p:nvSpPr>
        <p:spPr/>
        <p:txBody>
          <a:bodyPr/>
          <a:lstStyle/>
          <a:p>
            <a:fld id="{2AC5C2EF-0B02-47E8-8611-31D209211171}"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AED2A960-B8C6-4201-BAA8-2F33F20849EF}"/>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D7717179-3EB7-4537-BF83-998F55879239}"/>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78026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45343-C267-4445-8426-79DA58E4FDD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B3F215C2-CE77-48D0-AB78-751CD21E64C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A846AB-F9E6-41A4-B4A9-D04A05BB7659}"/>
              </a:ext>
            </a:extLst>
          </p:cNvPr>
          <p:cNvSpPr>
            <a:spLocks noGrp="1"/>
          </p:cNvSpPr>
          <p:nvPr>
            <p:ph type="dt" sz="half" idx="10"/>
          </p:nvPr>
        </p:nvSpPr>
        <p:spPr/>
        <p:txBody>
          <a:bodyPr/>
          <a:lstStyle/>
          <a:p>
            <a:fld id="{CF1CEF43-2FE1-4406-B65F-D77C7199EBF4}"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EF23AA12-F810-4A73-9302-17B8058F7F38}"/>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9C9A5260-6385-49DE-B7A4-AB79B1FE746B}"/>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21300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37F8A40-1D92-4663-BD0C-19B235CB7233}"/>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802778F-F0BC-4C80-A6E3-BE86C20060C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8230F5B-830A-4081-B884-24040AED2E3B}"/>
              </a:ext>
            </a:extLst>
          </p:cNvPr>
          <p:cNvSpPr>
            <a:spLocks noGrp="1"/>
          </p:cNvSpPr>
          <p:nvPr>
            <p:ph type="dt" sz="half" idx="10"/>
          </p:nvPr>
        </p:nvSpPr>
        <p:spPr/>
        <p:txBody>
          <a:bodyPr/>
          <a:lstStyle/>
          <a:p>
            <a:fld id="{152350A1-CC29-4D5B-BACE-98107BBEA0E9}"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9F6812DC-292F-4D04-8266-83850D06B602}"/>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065DC51F-45C5-46D8-A76E-30B229208282}"/>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68276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FD7B807-40C5-460B-8714-E7674D531151}" type="datetime1">
              <a:rPr lang="fr-CA" smtClean="0"/>
              <a:t>2020-05-27</a:t>
            </a:fld>
            <a:endParaRPr lang="fr-CA" dirty="0"/>
          </a:p>
        </p:txBody>
      </p:sp>
      <p:sp>
        <p:nvSpPr>
          <p:cNvPr id="5" name="Footer Placeholder 4"/>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2404536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7918DA-858C-413D-A40F-8317F660CAAB}" type="datetime1">
              <a:rPr lang="fr-CA" smtClean="0"/>
              <a:t>2020-05-27</a:t>
            </a:fld>
            <a:endParaRPr lang="fr-CA" dirty="0"/>
          </a:p>
        </p:txBody>
      </p:sp>
      <p:sp>
        <p:nvSpPr>
          <p:cNvPr id="5" name="Footer Placeholder 4"/>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211461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82F7FDB-C589-4ABD-BA51-24C9C185716A}" type="datetime1">
              <a:rPr lang="fr-CA" smtClean="0"/>
              <a:t>2020-05-27</a:t>
            </a:fld>
            <a:endParaRPr lang="fr-CA" dirty="0"/>
          </a:p>
        </p:txBody>
      </p:sp>
      <p:sp>
        <p:nvSpPr>
          <p:cNvPr id="5" name="Footer Placeholder 4"/>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07201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D1CD9F3-301B-4AE4-B622-E4689B92E118}" type="datetime1">
              <a:rPr lang="fr-CA" smtClean="0"/>
              <a:t>2020-05-27</a:t>
            </a:fld>
            <a:endParaRPr lang="fr-CA" dirty="0"/>
          </a:p>
        </p:txBody>
      </p:sp>
      <p:sp>
        <p:nvSpPr>
          <p:cNvPr id="6" name="Footer Placeholder 5"/>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7" name="Slide Number Placeholder 6"/>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0481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99B917-1F86-45F1-8EE5-6A6A77D3BD88}" type="datetime1">
              <a:rPr lang="fr-CA" smtClean="0"/>
              <a:t>2020-05-27</a:t>
            </a:fld>
            <a:endParaRPr lang="fr-CA" dirty="0"/>
          </a:p>
        </p:txBody>
      </p:sp>
      <p:sp>
        <p:nvSpPr>
          <p:cNvPr id="8" name="Footer Placeholder 7"/>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9" name="Slide Number Placeholder 8"/>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2448017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2EF694-E66B-48F0-B860-4D57F6B4B001}" type="datetime1">
              <a:rPr lang="fr-CA" smtClean="0"/>
              <a:t>2020-05-27</a:t>
            </a:fld>
            <a:endParaRPr lang="fr-CA" dirty="0"/>
          </a:p>
        </p:txBody>
      </p:sp>
      <p:sp>
        <p:nvSpPr>
          <p:cNvPr id="4" name="Footer Placeholder 3"/>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5" name="Slide Number Placeholder 4"/>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475510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94431-E05B-408D-8FA0-6F2A1EB92361}" type="datetime1">
              <a:rPr lang="fr-CA" smtClean="0"/>
              <a:t>2020-05-27</a:t>
            </a:fld>
            <a:endParaRPr lang="fr-CA" dirty="0"/>
          </a:p>
        </p:txBody>
      </p:sp>
      <p:sp>
        <p:nvSpPr>
          <p:cNvPr id="3" name="Footer Placeholder 2"/>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4" name="Slide Number Placeholder 3"/>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578730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6900240-4D01-491D-BCDF-060A3D922916}" type="datetime1">
              <a:rPr lang="fr-CA" smtClean="0"/>
              <a:t>2020-05-27</a:t>
            </a:fld>
            <a:endParaRPr lang="fr-CA" dirty="0"/>
          </a:p>
        </p:txBody>
      </p:sp>
      <p:sp>
        <p:nvSpPr>
          <p:cNvPr id="6" name="Footer Placeholder 5"/>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7" name="Slide Number Placeholder 6"/>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46118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E08EF-F1B1-4FAE-A6BB-30BC5036348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8A97C6E-0672-476E-BB88-517220C4062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EBDE2F6-127B-4B67-8A71-C21107BC33F7}"/>
              </a:ext>
            </a:extLst>
          </p:cNvPr>
          <p:cNvSpPr>
            <a:spLocks noGrp="1"/>
          </p:cNvSpPr>
          <p:nvPr>
            <p:ph type="dt" sz="half" idx="10"/>
          </p:nvPr>
        </p:nvSpPr>
        <p:spPr/>
        <p:txBody>
          <a:bodyPr/>
          <a:lstStyle/>
          <a:p>
            <a:fld id="{6E27168A-0425-4C0F-80E0-C36E11690BD3}"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2BE69C79-9F99-4589-A2CF-70C2F9C53BE9}"/>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E4EAB410-6FAF-4B35-B266-4E9CE659504C}"/>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874482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8E93972-74F4-4E11-8B07-D180435BD430}" type="datetime1">
              <a:rPr lang="fr-CA" smtClean="0"/>
              <a:t>2020-05-27</a:t>
            </a:fld>
            <a:endParaRPr lang="fr-CA" dirty="0"/>
          </a:p>
        </p:txBody>
      </p:sp>
      <p:sp>
        <p:nvSpPr>
          <p:cNvPr id="6" name="Footer Placeholder 5"/>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7" name="Slide Number Placeholder 6"/>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937917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439D3A-7ED3-44A4-9446-92C7DC178A4E}" type="datetime1">
              <a:rPr lang="fr-CA" smtClean="0"/>
              <a:t>2020-05-27</a:t>
            </a:fld>
            <a:endParaRPr lang="fr-CA" dirty="0"/>
          </a:p>
        </p:txBody>
      </p:sp>
      <p:sp>
        <p:nvSpPr>
          <p:cNvPr id="5" name="Footer Placeholder 4"/>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298732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58714C9-AD8C-43F2-9461-5510EED25133}" type="datetime1">
              <a:rPr lang="fr-CA" smtClean="0"/>
              <a:t>2020-05-27</a:t>
            </a:fld>
            <a:endParaRPr lang="fr-CA" dirty="0"/>
          </a:p>
        </p:txBody>
      </p:sp>
      <p:sp>
        <p:nvSpPr>
          <p:cNvPr id="5" name="Footer Placeholder 4"/>
          <p:cNvSpPr>
            <a:spLocks noGrp="1"/>
          </p:cNvSpPr>
          <p:nvPr>
            <p:ph type="ftr" sz="quarter" idx="11"/>
          </p:nvPr>
        </p:nvSpPr>
        <p:spPr/>
        <p:txBody>
          <a:body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586326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848DA-AA52-B644-92FF-3B7ACBFCE125}"/>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AE1A514D-0607-814A-888C-E02BCE9CF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00E8645C-6FD8-854F-9ED1-9488938FF3CC}"/>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0F86F294-67D1-F142-A004-674E515E366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6A297A0-405C-534C-9D60-32A4E76A5103}"/>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2256875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7A79A-9EC9-AF40-A741-4D141B1D5B4D}"/>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1CC32EFA-5CA7-4C4C-8648-F937896A22B3}"/>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D186D03-E192-B64C-AFEF-5BD853E0BA12}"/>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D45B7569-039B-C14A-9F42-5CC9C8B9E6D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4E1BD51-7F3B-094B-94FF-73146821B789}"/>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1695342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956FC7-57DE-C444-9877-5B756D5D9ED9}"/>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07C38BE6-DBC5-6F44-87A5-616760C9D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A09E88DA-3E38-5A4F-8EF6-5AF9696955C3}"/>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B4F16547-66C2-9241-BC66-7E0D8A3BFA0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6101273-29FA-944F-9C92-9574F8401BC7}"/>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192841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DDD7B-3389-0841-9274-C0EDC9A63948}"/>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EFC8022D-105C-A844-B850-C3331BA66AE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E84C9E31-7D09-EB40-97E9-78DD70AFDCD6}"/>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D315D306-AB86-B54E-AF42-3EF4C9A0EC91}"/>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6" name="Espace réservé du pied de page 5">
            <a:extLst>
              <a:ext uri="{FF2B5EF4-FFF2-40B4-BE49-F238E27FC236}">
                <a16:creationId xmlns:a16="http://schemas.microsoft.com/office/drawing/2014/main" id="{DF7715B5-7679-764A-8C66-BBA0F836F97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759B197E-914B-CB42-8558-B83AC9296CCC}"/>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838931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E3B86-317B-4842-ACB4-3B530362F735}"/>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E280186-85EE-D34F-A471-A928DD47F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07AE332E-3874-B140-90A6-E478F9DD257C}"/>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D333C0E-9AD2-A04B-8A3F-38A269031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BBF4940-1D19-8C41-8F3D-32C39A0939C3}"/>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1FE0BD7C-1706-4D42-97D8-ED4F02F629C7}"/>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8" name="Espace réservé du pied de page 7">
            <a:extLst>
              <a:ext uri="{FF2B5EF4-FFF2-40B4-BE49-F238E27FC236}">
                <a16:creationId xmlns:a16="http://schemas.microsoft.com/office/drawing/2014/main" id="{D2D0B7A3-4F5A-5A4C-8462-3F68FC9CD77E}"/>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0476D241-51A0-9845-B31F-5EB769929FA3}"/>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3641585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2D118-31BE-B04A-B2C9-A4E3800126D6}"/>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6B733F60-7B55-A54E-8C12-5F564B954A56}"/>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4" name="Espace réservé du pied de page 3">
            <a:extLst>
              <a:ext uri="{FF2B5EF4-FFF2-40B4-BE49-F238E27FC236}">
                <a16:creationId xmlns:a16="http://schemas.microsoft.com/office/drawing/2014/main" id="{59063FF2-1DE9-3D46-864F-7608A6491E1C}"/>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4D65120B-3549-0D43-B9F2-9C6A9233364F}"/>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292423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C11F18A-F45E-9E4E-8D5E-A52E228EDB29}"/>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3" name="Espace réservé du pied de page 2">
            <a:extLst>
              <a:ext uri="{FF2B5EF4-FFF2-40B4-BE49-F238E27FC236}">
                <a16:creationId xmlns:a16="http://schemas.microsoft.com/office/drawing/2014/main" id="{9A6B911C-DFC6-AE46-B676-A664EDFD7106}"/>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891B7C-9897-0E48-AC71-F8627EE92D43}"/>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351424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54A59-59D9-495B-BAFD-2F33C84686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76C5C1AD-B807-4068-9D4F-07AE650F4E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09A108F1-35BD-4962-AD7E-B62954E82837}"/>
              </a:ext>
            </a:extLst>
          </p:cNvPr>
          <p:cNvSpPr>
            <a:spLocks noGrp="1"/>
          </p:cNvSpPr>
          <p:nvPr>
            <p:ph type="dt" sz="half" idx="10"/>
          </p:nvPr>
        </p:nvSpPr>
        <p:spPr/>
        <p:txBody>
          <a:bodyPr/>
          <a:lstStyle/>
          <a:p>
            <a:fld id="{14AF77A6-F7EB-4329-AE1E-14E3F338E61A}"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B3FD882A-48A5-494B-B342-839D8B1929D0}"/>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AC43F305-8995-458F-AE12-EAA299B56EEA}"/>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560951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3A583-6762-0F47-9964-718C2EF04A41}"/>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A2CF0594-3F0F-CA47-A860-9482F77AE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A46EB385-6989-4147-B978-EA873EBEE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2FE24822-00E2-8C47-AA5A-B4BB26FA2576}"/>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6" name="Espace réservé du pied de page 5">
            <a:extLst>
              <a:ext uri="{FF2B5EF4-FFF2-40B4-BE49-F238E27FC236}">
                <a16:creationId xmlns:a16="http://schemas.microsoft.com/office/drawing/2014/main" id="{8805493A-B83B-824D-BB57-36815343D06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FD0973D-A6E3-0B48-B877-DA99F0B06F35}"/>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2798368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DB106-E9EB-424A-ACCD-FAC26155D149}"/>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9EA86790-5B68-5545-8A6D-EEADDA1DC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F6A73B6A-9944-5840-89F7-BAE8B8F0B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E03C59F-F361-914F-9AA8-361C672920CA}"/>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6" name="Espace réservé du pied de page 5">
            <a:extLst>
              <a:ext uri="{FF2B5EF4-FFF2-40B4-BE49-F238E27FC236}">
                <a16:creationId xmlns:a16="http://schemas.microsoft.com/office/drawing/2014/main" id="{9EE60F7D-1EBD-304E-99E1-45869D429BE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C93D0A18-6C2E-7E46-AEDC-180B423F54E0}"/>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363566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1B17DD-1782-D545-8668-CA63489DA354}"/>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AEA6A80-D8FC-B747-AAD6-A4D6E6B76356}"/>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C788FF0E-D929-3B42-994E-2A1084D2BE99}"/>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2DBF9F15-68C3-0E43-A474-ED752F7AF37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A8A94B1-D686-DC45-8B7C-CACBD0A44A2C}"/>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388176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1A3767-0E2B-7149-9863-1D1C6A4BE01C}"/>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F0193038-499D-6248-9976-0A44BF36A34D}"/>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8C1D1786-948D-FE43-A745-8E1F81029C81}"/>
              </a:ext>
            </a:extLst>
          </p:cNvPr>
          <p:cNvSpPr>
            <a:spLocks noGrp="1"/>
          </p:cNvSpPr>
          <p:nvPr>
            <p:ph type="dt" sz="half" idx="10"/>
          </p:nvPr>
        </p:nvSpPr>
        <p:spPr/>
        <p:txBody>
          <a:body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A0A5BA7F-20EC-C543-96F3-64A3C2034D35}"/>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B5BA1CA-F3EA-3043-A77F-48BB28CCC77D}"/>
              </a:ext>
            </a:extLst>
          </p:cNvPr>
          <p:cNvSpPr>
            <a:spLocks noGrp="1"/>
          </p:cNvSpPr>
          <p:nvPr>
            <p:ph type="sldNum" sz="quarter" idx="12"/>
          </p:nvPr>
        </p:nvSpPr>
        <p:spPr/>
        <p:txBody>
          <a:bodyPr/>
          <a:lstStyle/>
          <a:p>
            <a:fld id="{DFAEE655-6C0E-3A4D-AF71-D2390030B2BB}" type="slidenum">
              <a:rPr lang="fr-FR" smtClean="0"/>
              <a:t>‹N°›</a:t>
            </a:fld>
            <a:endParaRPr lang="fr-FR" dirty="0"/>
          </a:p>
        </p:txBody>
      </p:sp>
    </p:spTree>
    <p:extLst>
      <p:ext uri="{BB962C8B-B14F-4D97-AF65-F5344CB8AC3E}">
        <p14:creationId xmlns:p14="http://schemas.microsoft.com/office/powerpoint/2010/main" val="309228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E6E27C-EE93-4915-8546-168AD79471E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2C1EC74-0AF5-4DFD-B1EA-16A398878EE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D312EC63-19A7-48BF-87D9-FF4AABD3276E}"/>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0CD2A416-9B2C-4030-93DD-11D37614AA6B}"/>
              </a:ext>
            </a:extLst>
          </p:cNvPr>
          <p:cNvSpPr>
            <a:spLocks noGrp="1"/>
          </p:cNvSpPr>
          <p:nvPr>
            <p:ph type="dt" sz="half" idx="10"/>
          </p:nvPr>
        </p:nvSpPr>
        <p:spPr/>
        <p:txBody>
          <a:bodyPr/>
          <a:lstStyle/>
          <a:p>
            <a:fld id="{47A27CDB-62F8-4C92-AE25-E8258F479407}" type="datetime1">
              <a:rPr lang="fr-CA" smtClean="0"/>
              <a:t>2020-05-27</a:t>
            </a:fld>
            <a:endParaRPr lang="fr-CA" dirty="0"/>
          </a:p>
        </p:txBody>
      </p:sp>
      <p:sp>
        <p:nvSpPr>
          <p:cNvPr id="6" name="Espace réservé du pied de page 5">
            <a:extLst>
              <a:ext uri="{FF2B5EF4-FFF2-40B4-BE49-F238E27FC236}">
                <a16:creationId xmlns:a16="http://schemas.microsoft.com/office/drawing/2014/main" id="{94AE0361-4504-4910-B541-BA76F136F823}"/>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7" name="Espace réservé du numéro de diapositive 6">
            <a:extLst>
              <a:ext uri="{FF2B5EF4-FFF2-40B4-BE49-F238E27FC236}">
                <a16:creationId xmlns:a16="http://schemas.microsoft.com/office/drawing/2014/main" id="{F6C233BF-C271-40E7-A390-F54E6C739287}"/>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69991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F8CCA5-DFEA-447D-801A-010CFEBDA8FF}"/>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8719C27-1F36-4307-8039-7BC58BC87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0146752-BDCE-42AA-A4CD-782ACF626BE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D0E934B8-AC8E-421E-8A14-D7E946349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EA0C642-9A46-4EAA-AE4E-63564C50A410}"/>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62E22BF-2ED1-419B-9203-4C68C12BD22A}"/>
              </a:ext>
            </a:extLst>
          </p:cNvPr>
          <p:cNvSpPr>
            <a:spLocks noGrp="1"/>
          </p:cNvSpPr>
          <p:nvPr>
            <p:ph type="dt" sz="half" idx="10"/>
          </p:nvPr>
        </p:nvSpPr>
        <p:spPr/>
        <p:txBody>
          <a:bodyPr/>
          <a:lstStyle/>
          <a:p>
            <a:fld id="{EA89EAA7-FDC5-4F5C-9BB5-6B1E1DE0594E}" type="datetime1">
              <a:rPr lang="fr-CA" smtClean="0"/>
              <a:t>2020-05-27</a:t>
            </a:fld>
            <a:endParaRPr lang="fr-CA" dirty="0"/>
          </a:p>
        </p:txBody>
      </p:sp>
      <p:sp>
        <p:nvSpPr>
          <p:cNvPr id="8" name="Espace réservé du pied de page 7">
            <a:extLst>
              <a:ext uri="{FF2B5EF4-FFF2-40B4-BE49-F238E27FC236}">
                <a16:creationId xmlns:a16="http://schemas.microsoft.com/office/drawing/2014/main" id="{9930BD95-9BC7-4D5C-9F5C-899E183234E7}"/>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9" name="Espace réservé du numéro de diapositive 8">
            <a:extLst>
              <a:ext uri="{FF2B5EF4-FFF2-40B4-BE49-F238E27FC236}">
                <a16:creationId xmlns:a16="http://schemas.microsoft.com/office/drawing/2014/main" id="{F000E999-D621-4BD3-9433-8AD73B9F61B0}"/>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18704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2F8A1-BC0F-4369-A1DE-CE9A401C1F9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731A421-6055-441B-9CDE-AEEE3A1D78DA}"/>
              </a:ext>
            </a:extLst>
          </p:cNvPr>
          <p:cNvSpPr>
            <a:spLocks noGrp="1"/>
          </p:cNvSpPr>
          <p:nvPr>
            <p:ph type="dt" sz="half" idx="10"/>
          </p:nvPr>
        </p:nvSpPr>
        <p:spPr/>
        <p:txBody>
          <a:bodyPr/>
          <a:lstStyle/>
          <a:p>
            <a:fld id="{FD349881-79FE-4A57-B4C6-63A0F02FA15D}" type="datetime1">
              <a:rPr lang="fr-CA" smtClean="0"/>
              <a:t>2020-05-27</a:t>
            </a:fld>
            <a:endParaRPr lang="fr-CA" dirty="0"/>
          </a:p>
        </p:txBody>
      </p:sp>
      <p:sp>
        <p:nvSpPr>
          <p:cNvPr id="4" name="Espace réservé du pied de page 3">
            <a:extLst>
              <a:ext uri="{FF2B5EF4-FFF2-40B4-BE49-F238E27FC236}">
                <a16:creationId xmlns:a16="http://schemas.microsoft.com/office/drawing/2014/main" id="{BC1E8E0B-9507-4CA4-B878-906464202539}"/>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5" name="Espace réservé du numéro de diapositive 4">
            <a:extLst>
              <a:ext uri="{FF2B5EF4-FFF2-40B4-BE49-F238E27FC236}">
                <a16:creationId xmlns:a16="http://schemas.microsoft.com/office/drawing/2014/main" id="{FF776C17-55CB-47A6-A3B9-26451A46A1EB}"/>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398365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8B305E-3172-4115-BF8B-DD4880EFCA5F}"/>
              </a:ext>
            </a:extLst>
          </p:cNvPr>
          <p:cNvSpPr>
            <a:spLocks noGrp="1"/>
          </p:cNvSpPr>
          <p:nvPr>
            <p:ph type="dt" sz="half" idx="10"/>
          </p:nvPr>
        </p:nvSpPr>
        <p:spPr/>
        <p:txBody>
          <a:bodyPr/>
          <a:lstStyle/>
          <a:p>
            <a:fld id="{2AFCE3D8-724B-4EA7-AE5A-9048309C6A7E}" type="datetime1">
              <a:rPr lang="fr-CA" smtClean="0"/>
              <a:t>2020-05-27</a:t>
            </a:fld>
            <a:endParaRPr lang="fr-CA" dirty="0"/>
          </a:p>
        </p:txBody>
      </p:sp>
      <p:sp>
        <p:nvSpPr>
          <p:cNvPr id="3" name="Espace réservé du pied de page 2">
            <a:extLst>
              <a:ext uri="{FF2B5EF4-FFF2-40B4-BE49-F238E27FC236}">
                <a16:creationId xmlns:a16="http://schemas.microsoft.com/office/drawing/2014/main" id="{C9EF2CF9-28A9-4593-8DB1-88B3B4A3B4B6}"/>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4" name="Espace réservé du numéro de diapositive 3">
            <a:extLst>
              <a:ext uri="{FF2B5EF4-FFF2-40B4-BE49-F238E27FC236}">
                <a16:creationId xmlns:a16="http://schemas.microsoft.com/office/drawing/2014/main" id="{00BBE254-45E7-4A8A-BF28-ADFB336F653B}"/>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41459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1392C9-E5D4-4C7A-BDCA-8ECED10E94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0862BBC2-2361-4A25-AB40-CFFC0BD21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7EFB5112-012D-4DE7-903E-FE013C908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217565F-13CB-4987-ACB6-2677A4B3365F}"/>
              </a:ext>
            </a:extLst>
          </p:cNvPr>
          <p:cNvSpPr>
            <a:spLocks noGrp="1"/>
          </p:cNvSpPr>
          <p:nvPr>
            <p:ph type="dt" sz="half" idx="10"/>
          </p:nvPr>
        </p:nvSpPr>
        <p:spPr/>
        <p:txBody>
          <a:bodyPr/>
          <a:lstStyle/>
          <a:p>
            <a:fld id="{FF00327B-75A7-4F89-9B1A-A22CAA0FDC13}" type="datetime1">
              <a:rPr lang="fr-CA" smtClean="0"/>
              <a:t>2020-05-27</a:t>
            </a:fld>
            <a:endParaRPr lang="fr-CA" dirty="0"/>
          </a:p>
        </p:txBody>
      </p:sp>
      <p:sp>
        <p:nvSpPr>
          <p:cNvPr id="6" name="Espace réservé du pied de page 5">
            <a:extLst>
              <a:ext uri="{FF2B5EF4-FFF2-40B4-BE49-F238E27FC236}">
                <a16:creationId xmlns:a16="http://schemas.microsoft.com/office/drawing/2014/main" id="{D853EBC7-9FBD-4D3D-9BFC-F6082641A2F6}"/>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7" name="Espace réservé du numéro de diapositive 6">
            <a:extLst>
              <a:ext uri="{FF2B5EF4-FFF2-40B4-BE49-F238E27FC236}">
                <a16:creationId xmlns:a16="http://schemas.microsoft.com/office/drawing/2014/main" id="{CA9A3838-D21F-49AA-82F0-A06AF0040C40}"/>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16120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486B6E-718F-40B3-9E98-FF04C71DAF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C0B6E7F1-8B09-4340-A39E-6DAA4B03A1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0F489CAD-F9ED-447F-A4BD-C016D440B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589AE0E-9762-4EF4-8B8E-246957DD4495}"/>
              </a:ext>
            </a:extLst>
          </p:cNvPr>
          <p:cNvSpPr>
            <a:spLocks noGrp="1"/>
          </p:cNvSpPr>
          <p:nvPr>
            <p:ph type="dt" sz="half" idx="10"/>
          </p:nvPr>
        </p:nvSpPr>
        <p:spPr/>
        <p:txBody>
          <a:bodyPr/>
          <a:lstStyle/>
          <a:p>
            <a:fld id="{E98EBF8E-2C55-446A-8488-9F7DF6887254}" type="datetime1">
              <a:rPr lang="fr-CA" smtClean="0"/>
              <a:t>2020-05-27</a:t>
            </a:fld>
            <a:endParaRPr lang="fr-CA" dirty="0"/>
          </a:p>
        </p:txBody>
      </p:sp>
      <p:sp>
        <p:nvSpPr>
          <p:cNvPr id="6" name="Espace réservé du pied de page 5">
            <a:extLst>
              <a:ext uri="{FF2B5EF4-FFF2-40B4-BE49-F238E27FC236}">
                <a16:creationId xmlns:a16="http://schemas.microsoft.com/office/drawing/2014/main" id="{8ACF8304-2ADD-42A5-A42F-1F16C771FD80}"/>
              </a:ext>
            </a:extLst>
          </p:cNvPr>
          <p:cNvSpPr>
            <a:spLocks noGrp="1"/>
          </p:cNvSpPr>
          <p:nvPr>
            <p:ph type="ftr" sz="quarter" idx="11"/>
          </p:nvPr>
        </p:nvSpPr>
        <p:spPr/>
        <p:txBody>
          <a:bodyPr/>
          <a:lstStyle/>
          <a:p>
            <a:r>
              <a:rPr lang="fr-CA" dirty="0"/>
              <a:t>Évaluation et soutien de la capacité des systèmes de santé à prévenir et limiter les impacts négatifs sur la santé  Réunion comité de suivi 2019-09-09</a:t>
            </a:r>
          </a:p>
        </p:txBody>
      </p:sp>
      <p:sp>
        <p:nvSpPr>
          <p:cNvPr id="7" name="Espace réservé du numéro de diapositive 6">
            <a:extLst>
              <a:ext uri="{FF2B5EF4-FFF2-40B4-BE49-F238E27FC236}">
                <a16:creationId xmlns:a16="http://schemas.microsoft.com/office/drawing/2014/main" id="{5C0867CC-FF21-41B2-B214-F07F8D312BDC}"/>
              </a:ext>
            </a:extLst>
          </p:cNvPr>
          <p:cNvSpPr>
            <a:spLocks noGrp="1"/>
          </p:cNvSpPr>
          <p:nvPr>
            <p:ph type="sldNum" sz="quarter" idx="12"/>
          </p:nvPr>
        </p:nvSpPr>
        <p:spPr/>
        <p:txBody>
          <a:bodyPr/>
          <a:lstStyle/>
          <a:p>
            <a:fld id="{789F0546-D33E-453F-A603-93BCE33A4992}" type="slidenum">
              <a:rPr lang="fr-CA" smtClean="0"/>
              <a:t>‹N°›</a:t>
            </a:fld>
            <a:endParaRPr lang="fr-CA" dirty="0"/>
          </a:p>
        </p:txBody>
      </p:sp>
    </p:spTree>
    <p:extLst>
      <p:ext uri="{BB962C8B-B14F-4D97-AF65-F5344CB8AC3E}">
        <p14:creationId xmlns:p14="http://schemas.microsoft.com/office/powerpoint/2010/main" val="288430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E8F19CA-B82C-41B1-8113-656635B2A2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4B1BCBA-FCF6-4D0C-B10F-815A1D4CB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C360A52-89D0-40E2-991D-3A84B698BA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F4A76-6E7E-475F-804C-A888076D9618}" type="datetime1">
              <a:rPr lang="fr-CA" smtClean="0"/>
              <a:t>2020-05-27</a:t>
            </a:fld>
            <a:endParaRPr lang="fr-CA" dirty="0"/>
          </a:p>
        </p:txBody>
      </p:sp>
      <p:sp>
        <p:nvSpPr>
          <p:cNvPr id="5" name="Espace réservé du pied de page 4">
            <a:extLst>
              <a:ext uri="{FF2B5EF4-FFF2-40B4-BE49-F238E27FC236}">
                <a16:creationId xmlns:a16="http://schemas.microsoft.com/office/drawing/2014/main" id="{C06C2CC8-56CC-4384-A244-15028F113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CA" dirty="0"/>
              <a:t>Évaluation et soutien de la capacité des systèmes de santé à prévenir et limiter les impacts négatifs sur la santé  Réunion comité de suivi 2019-09-09</a:t>
            </a:r>
          </a:p>
        </p:txBody>
      </p:sp>
      <p:sp>
        <p:nvSpPr>
          <p:cNvPr id="6" name="Espace réservé du numéro de diapositive 5">
            <a:extLst>
              <a:ext uri="{FF2B5EF4-FFF2-40B4-BE49-F238E27FC236}">
                <a16:creationId xmlns:a16="http://schemas.microsoft.com/office/drawing/2014/main" id="{963BFAF8-3DCB-4B90-83D3-BE08ACA11A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F0546-D33E-453F-A603-93BCE33A4992}" type="slidenum">
              <a:rPr lang="fr-CA" smtClean="0"/>
              <a:t>‹N°›</a:t>
            </a:fld>
            <a:endParaRPr lang="fr-CA" dirty="0"/>
          </a:p>
        </p:txBody>
      </p:sp>
    </p:spTree>
    <p:extLst>
      <p:ext uri="{BB962C8B-B14F-4D97-AF65-F5344CB8AC3E}">
        <p14:creationId xmlns:p14="http://schemas.microsoft.com/office/powerpoint/2010/main" val="585932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9907D-2A10-471A-BEE5-8F3A6091631C}" type="datetime1">
              <a:rPr lang="fr-CA" smtClean="0"/>
              <a:t>2020-05-27</a:t>
            </a:fld>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CA" dirty="0"/>
              <a:t>Évaluation et soutien de la capacité des systèmes de santé à prévenir et limiter les impacts négatifs sur la santé  Réunion chercheurs 2019-08-15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F0546-D33E-453F-A603-93BCE33A4992}" type="slidenum">
              <a:rPr lang="fr-CA" smtClean="0"/>
              <a:t>‹N°›</a:t>
            </a:fld>
            <a:endParaRPr lang="fr-CA" dirty="0"/>
          </a:p>
        </p:txBody>
      </p:sp>
    </p:spTree>
    <p:extLst>
      <p:ext uri="{BB962C8B-B14F-4D97-AF65-F5344CB8AC3E}">
        <p14:creationId xmlns:p14="http://schemas.microsoft.com/office/powerpoint/2010/main" val="286425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24747B-E645-DE44-B1DB-CA1943A74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F85C18EB-B2F1-6A41-93E5-FFF3291B1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C9D4C1F9-6874-3642-BE95-05A2FE7A93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B8BF5-3F19-0E48-BAE5-D0919ABAD597}" type="datetimeFigureOut">
              <a:rPr lang="fr-FR" smtClean="0"/>
              <a:t>27/05/2020</a:t>
            </a:fld>
            <a:endParaRPr lang="fr-FR" dirty="0"/>
          </a:p>
        </p:txBody>
      </p:sp>
      <p:sp>
        <p:nvSpPr>
          <p:cNvPr id="5" name="Espace réservé du pied de page 4">
            <a:extLst>
              <a:ext uri="{FF2B5EF4-FFF2-40B4-BE49-F238E27FC236}">
                <a16:creationId xmlns:a16="http://schemas.microsoft.com/office/drawing/2014/main" id="{27111EDF-9DF9-2948-A255-8B68A182D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DF1FFCB-CF5A-CA4E-B6D1-C5152AA283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EE655-6C0E-3A4D-AF71-D2390030B2BB}" type="slidenum">
              <a:rPr lang="fr-FR" smtClean="0"/>
              <a:t>‹N°›</a:t>
            </a:fld>
            <a:endParaRPr lang="fr-FR" dirty="0"/>
          </a:p>
        </p:txBody>
      </p:sp>
    </p:spTree>
    <p:extLst>
      <p:ext uri="{BB962C8B-B14F-4D97-AF65-F5344CB8AC3E}">
        <p14:creationId xmlns:p14="http://schemas.microsoft.com/office/powerpoint/2010/main" val="2847018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4a"/><Relationship Id="rId13" Type="http://schemas.openxmlformats.org/officeDocument/2006/relationships/image" Target="../media/image2.jpg"/><Relationship Id="rId3" Type="http://schemas.openxmlformats.org/officeDocument/2006/relationships/tags" Target="../tags/tag3.xml"/><Relationship Id="rId7" Type="http://schemas.microsoft.com/office/2007/relationships/media" Target="../media/media1.m4a"/><Relationship Id="rId12"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4.png"/><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7.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diagramQuickStyle" Target="../diagrams/quickStyle1.xml"/><Relationship Id="rId3" Type="http://schemas.openxmlformats.org/officeDocument/2006/relationships/tags" Target="../tags/tag42.xml"/><Relationship Id="rId7" Type="http://schemas.openxmlformats.org/officeDocument/2006/relationships/audio" Target="../media/media9.m4a"/><Relationship Id="rId12" Type="http://schemas.openxmlformats.org/officeDocument/2006/relationships/diagramLayout" Target="../diagrams/layout1.xml"/><Relationship Id="rId2" Type="http://schemas.openxmlformats.org/officeDocument/2006/relationships/tags" Target="../tags/tag41.xml"/><Relationship Id="rId16" Type="http://schemas.openxmlformats.org/officeDocument/2006/relationships/image" Target="../media/image4.png"/><Relationship Id="rId1" Type="http://schemas.openxmlformats.org/officeDocument/2006/relationships/tags" Target="../tags/tag40.xml"/><Relationship Id="rId6" Type="http://schemas.microsoft.com/office/2007/relationships/media" Target="../media/media9.m4a"/><Relationship Id="rId11" Type="http://schemas.openxmlformats.org/officeDocument/2006/relationships/diagramData" Target="../diagrams/data1.xml"/><Relationship Id="rId5" Type="http://schemas.openxmlformats.org/officeDocument/2006/relationships/tags" Target="../tags/tag44.xml"/><Relationship Id="rId15" Type="http://schemas.microsoft.com/office/2007/relationships/diagramDrawing" Target="../diagrams/drawing1.xml"/><Relationship Id="rId10" Type="http://schemas.openxmlformats.org/officeDocument/2006/relationships/notesSlide" Target="../notesSlides/notesSlide10.xml"/><Relationship Id="rId4" Type="http://schemas.openxmlformats.org/officeDocument/2006/relationships/tags" Target="../tags/tag43.xml"/><Relationship Id="rId9" Type="http://schemas.openxmlformats.org/officeDocument/2006/relationships/slideLayout" Target="../slideLayouts/slideLayout2.xml"/><Relationship Id="rId14"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8.xml"/><Relationship Id="rId7" Type="http://schemas.openxmlformats.org/officeDocument/2006/relationships/image" Target="../media/image8.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49.xml"/><Relationship Id="rId9" Type="http://schemas.openxmlformats.org/officeDocument/2006/relationships/image" Target="../media/image10.jp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52.xml"/><Relationship Id="rId7" Type="http://schemas.openxmlformats.org/officeDocument/2006/relationships/slideLayout" Target="../slideLayouts/slideLayout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3.xml"/><Relationship Id="rId5" Type="http://schemas.openxmlformats.org/officeDocument/2006/relationships/audio" Target="../media/media10.m4a"/><Relationship Id="rId4" Type="http://schemas.microsoft.com/office/2007/relationships/media" Target="../media/media10.m4a"/><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4a"/><Relationship Id="rId7" Type="http://schemas.openxmlformats.org/officeDocument/2006/relationships/notesSlide" Target="../notesSlides/notesSlide13.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13.xml"/><Relationship Id="rId5" Type="http://schemas.openxmlformats.org/officeDocument/2006/relationships/tags" Target="../tags/tag56.xml"/><Relationship Id="rId4" Type="http://schemas.openxmlformats.org/officeDocument/2006/relationships/audio" Target="../media/media11.m4a"/></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59.xml"/><Relationship Id="rId7" Type="http://schemas.openxmlformats.org/officeDocument/2006/relationships/slideLayout" Target="../slideLayouts/slideLayout6.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0.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63.xml"/><Relationship Id="rId7" Type="http://schemas.openxmlformats.org/officeDocument/2006/relationships/slideLayout" Target="../slideLayouts/slideLayout6.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4.xml"/><Relationship Id="rId5" Type="http://schemas.openxmlformats.org/officeDocument/2006/relationships/audio" Target="../media/media13.m4a"/><Relationship Id="rId4" Type="http://schemas.microsoft.com/office/2007/relationships/media" Target="../media/media13.m4a"/><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67.xml"/><Relationship Id="rId7" Type="http://schemas.openxmlformats.org/officeDocument/2006/relationships/slideLayout" Target="../slideLayouts/slideLayout6.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68.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71.xml"/><Relationship Id="rId7" Type="http://schemas.openxmlformats.org/officeDocument/2006/relationships/slideLayout" Target="../slideLayouts/slideLayout6.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2.xml"/><Relationship Id="rId5" Type="http://schemas.openxmlformats.org/officeDocument/2006/relationships/audio" Target="../media/media15.m4a"/><Relationship Id="rId4" Type="http://schemas.microsoft.com/office/2007/relationships/media" Target="../media/media15.m4a"/><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75.xml"/><Relationship Id="rId7" Type="http://schemas.openxmlformats.org/officeDocument/2006/relationships/slideLayout" Target="../slideLayouts/slideLayout6.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6.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diagramColors" Target="../diagrams/colors2.xml"/><Relationship Id="rId3" Type="http://schemas.openxmlformats.org/officeDocument/2006/relationships/tags" Target="../tags/tag79.xml"/><Relationship Id="rId7" Type="http://schemas.openxmlformats.org/officeDocument/2006/relationships/tags" Target="../tags/tag81.xml"/><Relationship Id="rId12" Type="http://schemas.openxmlformats.org/officeDocument/2006/relationships/diagramQuickStyle" Target="../diagrams/quickStyle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audio" Target="../media/media17.m4a"/><Relationship Id="rId11" Type="http://schemas.openxmlformats.org/officeDocument/2006/relationships/diagramLayout" Target="../diagrams/layout2.xml"/><Relationship Id="rId5" Type="http://schemas.microsoft.com/office/2007/relationships/media" Target="../media/media17.m4a"/><Relationship Id="rId15" Type="http://schemas.openxmlformats.org/officeDocument/2006/relationships/image" Target="../media/image4.png"/><Relationship Id="rId10" Type="http://schemas.openxmlformats.org/officeDocument/2006/relationships/diagramData" Target="../diagrams/data2.xml"/><Relationship Id="rId4" Type="http://schemas.openxmlformats.org/officeDocument/2006/relationships/tags" Target="../tags/tag80.xml"/><Relationship Id="rId9" Type="http://schemas.openxmlformats.org/officeDocument/2006/relationships/notesSlide" Target="../notesSlides/notesSlide19.xml"/><Relationship Id="rId14" Type="http://schemas.microsoft.com/office/2007/relationships/diagramDrawing" Target="../diagrams/drawing2.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7.png"/><Relationship Id="rId3" Type="http://schemas.openxmlformats.org/officeDocument/2006/relationships/tags" Target="../tags/tag10.xml"/><Relationship Id="rId7" Type="http://schemas.openxmlformats.org/officeDocument/2006/relationships/audio" Target="../media/media2.m4a"/><Relationship Id="rId12" Type="http://schemas.openxmlformats.org/officeDocument/2006/relationships/image" Target="../media/image6.tiff"/><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media" Target="../media/media2.m4a"/><Relationship Id="rId11" Type="http://schemas.openxmlformats.org/officeDocument/2006/relationships/image" Target="../media/image5.tiff"/><Relationship Id="rId5" Type="http://schemas.openxmlformats.org/officeDocument/2006/relationships/tags" Target="../tags/tag12.xml"/><Relationship Id="rId15" Type="http://schemas.openxmlformats.org/officeDocument/2006/relationships/image" Target="../media/image4.png"/><Relationship Id="rId10" Type="http://schemas.openxmlformats.org/officeDocument/2006/relationships/notesSlide" Target="../notesSlides/notesSlide2.xml"/><Relationship Id="rId4" Type="http://schemas.openxmlformats.org/officeDocument/2006/relationships/tags" Target="../tags/tag11.xml"/><Relationship Id="rId9" Type="http://schemas.openxmlformats.org/officeDocument/2006/relationships/slideLayout" Target="../slideLayouts/slideLayout24.xml"/><Relationship Id="rId14" Type="http://schemas.openxmlformats.org/officeDocument/2006/relationships/image" Target="file:////Users/lilylessard/Library/Containers/com.microsoft.Outlook/Data/Library/Caches/Signatures/signature_2012833303" TargetMode="External"/></Relationships>
</file>

<file path=ppt/slides/_rels/slide20.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diagramData" Target="../diagrams/data3.xml"/><Relationship Id="rId18" Type="http://schemas.openxmlformats.org/officeDocument/2006/relationships/image" Target="../media/image4.png"/><Relationship Id="rId3" Type="http://schemas.openxmlformats.org/officeDocument/2006/relationships/tags" Target="../tags/tag84.xml"/><Relationship Id="rId7" Type="http://schemas.openxmlformats.org/officeDocument/2006/relationships/audio" Target="../media/media18.m4a"/><Relationship Id="rId12" Type="http://schemas.openxmlformats.org/officeDocument/2006/relationships/image" Target="../media/image8.svg"/><Relationship Id="rId17" Type="http://schemas.microsoft.com/office/2007/relationships/diagramDrawing" Target="../diagrams/drawing3.xml"/><Relationship Id="rId2" Type="http://schemas.openxmlformats.org/officeDocument/2006/relationships/tags" Target="../tags/tag83.xml"/><Relationship Id="rId16" Type="http://schemas.openxmlformats.org/officeDocument/2006/relationships/diagramColors" Target="../diagrams/colors3.xml"/><Relationship Id="rId1" Type="http://schemas.openxmlformats.org/officeDocument/2006/relationships/tags" Target="../tags/tag82.xml"/><Relationship Id="rId6" Type="http://schemas.microsoft.com/office/2007/relationships/media" Target="../media/media18.m4a"/><Relationship Id="rId11" Type="http://schemas.openxmlformats.org/officeDocument/2006/relationships/image" Target="../media/image13.png"/><Relationship Id="rId5" Type="http://schemas.openxmlformats.org/officeDocument/2006/relationships/tags" Target="../tags/tag86.xml"/><Relationship Id="rId15" Type="http://schemas.openxmlformats.org/officeDocument/2006/relationships/diagramQuickStyle" Target="../diagrams/quickStyle3.xml"/><Relationship Id="rId10" Type="http://schemas.openxmlformats.org/officeDocument/2006/relationships/notesSlide" Target="../notesSlides/notesSlide20.xml"/><Relationship Id="rId4" Type="http://schemas.openxmlformats.org/officeDocument/2006/relationships/tags" Target="../tags/tag85.xml"/><Relationship Id="rId9" Type="http://schemas.openxmlformats.org/officeDocument/2006/relationships/slideLayout" Target="../slideLayouts/slideLayout6.xml"/><Relationship Id="rId1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4.png"/><Relationship Id="rId3" Type="http://schemas.openxmlformats.org/officeDocument/2006/relationships/tags" Target="../tags/tag90.xml"/><Relationship Id="rId7" Type="http://schemas.openxmlformats.org/officeDocument/2006/relationships/audio" Target="../media/media19.m4a"/><Relationship Id="rId12" Type="http://schemas.openxmlformats.org/officeDocument/2006/relationships/image" Target="../media/image8.svg"/><Relationship Id="rId2" Type="http://schemas.openxmlformats.org/officeDocument/2006/relationships/tags" Target="../tags/tag89.xml"/><Relationship Id="rId1" Type="http://schemas.openxmlformats.org/officeDocument/2006/relationships/tags" Target="../tags/tag88.xml"/><Relationship Id="rId6" Type="http://schemas.microsoft.com/office/2007/relationships/media" Target="../media/media19.m4a"/><Relationship Id="rId11" Type="http://schemas.openxmlformats.org/officeDocument/2006/relationships/image" Target="../media/image13.png"/><Relationship Id="rId5" Type="http://schemas.openxmlformats.org/officeDocument/2006/relationships/tags" Target="../tags/tag92.xml"/><Relationship Id="rId10" Type="http://schemas.openxmlformats.org/officeDocument/2006/relationships/notesSlide" Target="../notesSlides/notesSlide21.xml"/><Relationship Id="rId4" Type="http://schemas.openxmlformats.org/officeDocument/2006/relationships/tags" Target="../tags/tag91.xml"/><Relationship Id="rId9"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microsoft.com/office/2007/relationships/media" Target="../media/media20.m4a"/><Relationship Id="rId13" Type="http://schemas.openxmlformats.org/officeDocument/2006/relationships/image" Target="../media/image13.pn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notesSlide" Target="../notesSlides/notesSlide2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slideLayout" Target="../slideLayouts/slideLayout6.xml"/><Relationship Id="rId5" Type="http://schemas.openxmlformats.org/officeDocument/2006/relationships/tags" Target="../tags/tag98.xml"/><Relationship Id="rId15" Type="http://schemas.openxmlformats.org/officeDocument/2006/relationships/image" Target="../media/image4.png"/><Relationship Id="rId10" Type="http://schemas.openxmlformats.org/officeDocument/2006/relationships/tags" Target="../tags/tag101.xml"/><Relationship Id="rId4" Type="http://schemas.openxmlformats.org/officeDocument/2006/relationships/tags" Target="../tags/tag97.xml"/><Relationship Id="rId9" Type="http://schemas.openxmlformats.org/officeDocument/2006/relationships/audio" Target="../media/media20.m4a"/><Relationship Id="rId1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4.png"/><Relationship Id="rId3" Type="http://schemas.openxmlformats.org/officeDocument/2006/relationships/tags" Target="../tags/tag104.xml"/><Relationship Id="rId7" Type="http://schemas.openxmlformats.org/officeDocument/2006/relationships/audio" Target="../media/media21.m4a"/><Relationship Id="rId12" Type="http://schemas.openxmlformats.org/officeDocument/2006/relationships/image" Target="../media/image8.svg"/><Relationship Id="rId2" Type="http://schemas.openxmlformats.org/officeDocument/2006/relationships/tags" Target="../tags/tag103.xml"/><Relationship Id="rId1" Type="http://schemas.openxmlformats.org/officeDocument/2006/relationships/tags" Target="../tags/tag102.xml"/><Relationship Id="rId6" Type="http://schemas.microsoft.com/office/2007/relationships/media" Target="../media/media21.m4a"/><Relationship Id="rId11" Type="http://schemas.openxmlformats.org/officeDocument/2006/relationships/image" Target="../media/image13.png"/><Relationship Id="rId5" Type="http://schemas.openxmlformats.org/officeDocument/2006/relationships/tags" Target="../tags/tag106.xml"/><Relationship Id="rId10" Type="http://schemas.openxmlformats.org/officeDocument/2006/relationships/notesSlide" Target="../notesSlides/notesSlide23.xml"/><Relationship Id="rId4" Type="http://schemas.openxmlformats.org/officeDocument/2006/relationships/tags" Target="../tags/tag105.xml"/><Relationship Id="rId9"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4.png"/><Relationship Id="rId3" Type="http://schemas.openxmlformats.org/officeDocument/2006/relationships/tags" Target="../tags/tag110.xml"/><Relationship Id="rId7" Type="http://schemas.openxmlformats.org/officeDocument/2006/relationships/audio" Target="../media/media22.m4a"/><Relationship Id="rId12" Type="http://schemas.openxmlformats.org/officeDocument/2006/relationships/image" Target="../media/image8.svg"/><Relationship Id="rId2" Type="http://schemas.openxmlformats.org/officeDocument/2006/relationships/tags" Target="../tags/tag109.xml"/><Relationship Id="rId1" Type="http://schemas.openxmlformats.org/officeDocument/2006/relationships/tags" Target="../tags/tag108.xml"/><Relationship Id="rId6" Type="http://schemas.microsoft.com/office/2007/relationships/media" Target="../media/media22.m4a"/><Relationship Id="rId11" Type="http://schemas.openxmlformats.org/officeDocument/2006/relationships/image" Target="../media/image13.png"/><Relationship Id="rId5" Type="http://schemas.openxmlformats.org/officeDocument/2006/relationships/tags" Target="../tags/tag112.xml"/><Relationship Id="rId10" Type="http://schemas.openxmlformats.org/officeDocument/2006/relationships/notesSlide" Target="../notesSlides/notesSlide24.xml"/><Relationship Id="rId4" Type="http://schemas.openxmlformats.org/officeDocument/2006/relationships/tags" Target="../tags/tag111.xml"/><Relationship Id="rId9"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4.png"/><Relationship Id="rId3" Type="http://schemas.openxmlformats.org/officeDocument/2006/relationships/tags" Target="../tags/tag116.xml"/><Relationship Id="rId7" Type="http://schemas.openxmlformats.org/officeDocument/2006/relationships/audio" Target="../media/media23.m4a"/><Relationship Id="rId12" Type="http://schemas.openxmlformats.org/officeDocument/2006/relationships/image" Target="../media/image13.svg"/><Relationship Id="rId2" Type="http://schemas.openxmlformats.org/officeDocument/2006/relationships/tags" Target="../tags/tag115.xml"/><Relationship Id="rId1" Type="http://schemas.openxmlformats.org/officeDocument/2006/relationships/tags" Target="../tags/tag114.xml"/><Relationship Id="rId6" Type="http://schemas.microsoft.com/office/2007/relationships/media" Target="../media/media23.m4a"/><Relationship Id="rId11" Type="http://schemas.openxmlformats.org/officeDocument/2006/relationships/image" Target="../media/image13.png"/><Relationship Id="rId5" Type="http://schemas.openxmlformats.org/officeDocument/2006/relationships/tags" Target="../tags/tag118.xml"/><Relationship Id="rId10" Type="http://schemas.openxmlformats.org/officeDocument/2006/relationships/notesSlide" Target="../notesSlides/notesSlide25.xml"/><Relationship Id="rId4" Type="http://schemas.openxmlformats.org/officeDocument/2006/relationships/tags" Target="../tags/tag117.xml"/><Relationship Id="rId9"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diagramQuickStyle" Target="../diagrams/quickStyle4.xml"/><Relationship Id="rId3" Type="http://schemas.openxmlformats.org/officeDocument/2006/relationships/tags" Target="../tags/tag122.xml"/><Relationship Id="rId7" Type="http://schemas.openxmlformats.org/officeDocument/2006/relationships/audio" Target="../media/media24.m4a"/><Relationship Id="rId12" Type="http://schemas.openxmlformats.org/officeDocument/2006/relationships/diagramLayout" Target="../diagrams/layout4.xml"/><Relationship Id="rId2" Type="http://schemas.openxmlformats.org/officeDocument/2006/relationships/tags" Target="../tags/tag121.xml"/><Relationship Id="rId16" Type="http://schemas.openxmlformats.org/officeDocument/2006/relationships/image" Target="../media/image4.png"/><Relationship Id="rId1" Type="http://schemas.openxmlformats.org/officeDocument/2006/relationships/tags" Target="../tags/tag120.xml"/><Relationship Id="rId6" Type="http://schemas.microsoft.com/office/2007/relationships/media" Target="../media/media24.m4a"/><Relationship Id="rId11" Type="http://schemas.openxmlformats.org/officeDocument/2006/relationships/diagramData" Target="../diagrams/data4.xml"/><Relationship Id="rId5" Type="http://schemas.openxmlformats.org/officeDocument/2006/relationships/tags" Target="../tags/tag124.xml"/><Relationship Id="rId15" Type="http://schemas.microsoft.com/office/2007/relationships/diagramDrawing" Target="../diagrams/drawing4.xml"/><Relationship Id="rId10" Type="http://schemas.openxmlformats.org/officeDocument/2006/relationships/notesSlide" Target="../notesSlides/notesSlide26.xml"/><Relationship Id="rId4" Type="http://schemas.openxmlformats.org/officeDocument/2006/relationships/tags" Target="../tags/tag123.xml"/><Relationship Id="rId9" Type="http://schemas.openxmlformats.org/officeDocument/2006/relationships/slideLayout" Target="../slideLayouts/slideLayout6.xml"/><Relationship Id="rId14" Type="http://schemas.openxmlformats.org/officeDocument/2006/relationships/diagramColors" Target="../diagrams/colors4.xml"/></Relationships>
</file>

<file path=ppt/slides/_rels/slide27.xml.rels><?xml version="1.0" encoding="UTF-8" standalone="yes"?>
<Relationships xmlns="http://schemas.openxmlformats.org/package/2006/relationships"><Relationship Id="rId8" Type="http://schemas.openxmlformats.org/officeDocument/2006/relationships/audio" Target="../media/media25.m4a"/><Relationship Id="rId13" Type="http://schemas.openxmlformats.org/officeDocument/2006/relationships/image" Target="../media/image10.svg"/><Relationship Id="rId18" Type="http://schemas.microsoft.com/office/2007/relationships/diagramDrawing" Target="../diagrams/drawing5.xml"/><Relationship Id="rId3" Type="http://schemas.openxmlformats.org/officeDocument/2006/relationships/tags" Target="../tags/tag128.xml"/><Relationship Id="rId7" Type="http://schemas.microsoft.com/office/2007/relationships/media" Target="../media/media25.m4a"/><Relationship Id="rId12" Type="http://schemas.openxmlformats.org/officeDocument/2006/relationships/image" Target="../media/image14.png"/><Relationship Id="rId17" Type="http://schemas.openxmlformats.org/officeDocument/2006/relationships/diagramColors" Target="../diagrams/colors5.xml"/><Relationship Id="rId2" Type="http://schemas.openxmlformats.org/officeDocument/2006/relationships/tags" Target="../tags/tag127.xml"/><Relationship Id="rId16" Type="http://schemas.openxmlformats.org/officeDocument/2006/relationships/diagramQuickStyle" Target="../diagrams/quickStyle5.xml"/><Relationship Id="rId20" Type="http://schemas.openxmlformats.org/officeDocument/2006/relationships/image" Target="../media/image4.png"/><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notesSlide" Target="../notesSlides/notesSlide27.xml"/><Relationship Id="rId5" Type="http://schemas.openxmlformats.org/officeDocument/2006/relationships/tags" Target="../tags/tag130.xml"/><Relationship Id="rId15" Type="http://schemas.openxmlformats.org/officeDocument/2006/relationships/diagramLayout" Target="../diagrams/layout5.xml"/><Relationship Id="rId10" Type="http://schemas.openxmlformats.org/officeDocument/2006/relationships/slideLayout" Target="../slideLayouts/slideLayout6.xml"/><Relationship Id="rId19" Type="http://schemas.openxmlformats.org/officeDocument/2006/relationships/image" Target="../media/image16.png"/><Relationship Id="rId4" Type="http://schemas.openxmlformats.org/officeDocument/2006/relationships/tags" Target="../tags/tag129.xml"/><Relationship Id="rId9" Type="http://schemas.openxmlformats.org/officeDocument/2006/relationships/tags" Target="../tags/tag132.xml"/><Relationship Id="rId1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4.png"/><Relationship Id="rId3" Type="http://schemas.openxmlformats.org/officeDocument/2006/relationships/tags" Target="../tags/tag135.xml"/><Relationship Id="rId7" Type="http://schemas.openxmlformats.org/officeDocument/2006/relationships/audio" Target="../media/media26.m4a"/><Relationship Id="rId12" Type="http://schemas.openxmlformats.org/officeDocument/2006/relationships/image" Target="../media/image14.svg"/><Relationship Id="rId2" Type="http://schemas.openxmlformats.org/officeDocument/2006/relationships/tags" Target="../tags/tag134.xml"/><Relationship Id="rId1" Type="http://schemas.openxmlformats.org/officeDocument/2006/relationships/tags" Target="../tags/tag133.xml"/><Relationship Id="rId6" Type="http://schemas.microsoft.com/office/2007/relationships/media" Target="../media/media26.m4a"/><Relationship Id="rId11" Type="http://schemas.openxmlformats.org/officeDocument/2006/relationships/image" Target="../media/image17.png"/><Relationship Id="rId5" Type="http://schemas.openxmlformats.org/officeDocument/2006/relationships/tags" Target="../tags/tag137.xml"/><Relationship Id="rId10" Type="http://schemas.openxmlformats.org/officeDocument/2006/relationships/notesSlide" Target="../notesSlides/notesSlide28.xml"/><Relationship Id="rId4" Type="http://schemas.openxmlformats.org/officeDocument/2006/relationships/tags" Target="../tags/tag136.xml"/><Relationship Id="rId9"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image" Target="../media/image4.png"/><Relationship Id="rId3" Type="http://schemas.openxmlformats.org/officeDocument/2006/relationships/tags" Target="../tags/tag141.xml"/><Relationship Id="rId7" Type="http://schemas.openxmlformats.org/officeDocument/2006/relationships/audio" Target="../media/media27.m4a"/><Relationship Id="rId12" Type="http://schemas.openxmlformats.org/officeDocument/2006/relationships/image" Target="../media/image14.svg"/><Relationship Id="rId2" Type="http://schemas.openxmlformats.org/officeDocument/2006/relationships/tags" Target="../tags/tag140.xml"/><Relationship Id="rId1" Type="http://schemas.openxmlformats.org/officeDocument/2006/relationships/tags" Target="../tags/tag139.xml"/><Relationship Id="rId6" Type="http://schemas.microsoft.com/office/2007/relationships/media" Target="../media/media27.m4a"/><Relationship Id="rId11" Type="http://schemas.openxmlformats.org/officeDocument/2006/relationships/image" Target="../media/image14.png"/><Relationship Id="rId5" Type="http://schemas.openxmlformats.org/officeDocument/2006/relationships/tags" Target="../tags/tag143.xml"/><Relationship Id="rId10" Type="http://schemas.openxmlformats.org/officeDocument/2006/relationships/notesSlide" Target="../notesSlides/notesSlide29.xml"/><Relationship Id="rId4" Type="http://schemas.openxmlformats.org/officeDocument/2006/relationships/tags" Target="../tags/tag142.xml"/><Relationship Id="rId9"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notesSlide" Target="../notesSlides/notesSlide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6.xml"/><Relationship Id="rId4" Type="http://schemas.openxmlformats.org/officeDocument/2006/relationships/audio" Target="../media/media3.m4a"/></Relationships>
</file>

<file path=ppt/slides/_rels/slide30.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5.xml"/><Relationship Id="rId18" Type="http://schemas.openxmlformats.org/officeDocument/2006/relationships/image" Target="../media/image14.svg"/><Relationship Id="rId3" Type="http://schemas.openxmlformats.org/officeDocument/2006/relationships/tags" Target="../tags/tag147.xml"/><Relationship Id="rId21" Type="http://schemas.openxmlformats.org/officeDocument/2006/relationships/image" Target="../media/image17.png"/><Relationship Id="rId7" Type="http://schemas.openxmlformats.org/officeDocument/2006/relationships/tags" Target="../tags/tag151.xml"/><Relationship Id="rId12" Type="http://schemas.openxmlformats.org/officeDocument/2006/relationships/audio" Target="../media/media28.m4a"/><Relationship Id="rId17" Type="http://schemas.openxmlformats.org/officeDocument/2006/relationships/image" Target="../media/image14.png"/><Relationship Id="rId2" Type="http://schemas.openxmlformats.org/officeDocument/2006/relationships/tags" Target="../tags/tag146.xml"/><Relationship Id="rId16" Type="http://schemas.openxmlformats.org/officeDocument/2006/relationships/image" Target="../media/image18.tiff"/><Relationship Id="rId20" Type="http://schemas.openxmlformats.org/officeDocument/2006/relationships/image" Target="../media/image13.svg"/><Relationship Id="rId1" Type="http://schemas.openxmlformats.org/officeDocument/2006/relationships/tags" Target="../tags/tag145.xml"/><Relationship Id="rId6" Type="http://schemas.openxmlformats.org/officeDocument/2006/relationships/tags" Target="../tags/tag150.xml"/><Relationship Id="rId11" Type="http://schemas.microsoft.com/office/2007/relationships/media" Target="../media/media28.m4a"/><Relationship Id="rId5" Type="http://schemas.openxmlformats.org/officeDocument/2006/relationships/tags" Target="../tags/tag149.xml"/><Relationship Id="rId15" Type="http://schemas.openxmlformats.org/officeDocument/2006/relationships/notesSlide" Target="../notesSlides/notesSlide30.xml"/><Relationship Id="rId10" Type="http://schemas.openxmlformats.org/officeDocument/2006/relationships/tags" Target="../tags/tag154.xml"/><Relationship Id="rId19" Type="http://schemas.openxmlformats.org/officeDocument/2006/relationships/image" Target="../media/image13.png"/><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slideLayout" Target="../slideLayouts/slideLayout6.xml"/><Relationship Id="rId22"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image" Target="../media/image4.png"/><Relationship Id="rId3" Type="http://schemas.openxmlformats.org/officeDocument/2006/relationships/tags" Target="../tags/tag158.xml"/><Relationship Id="rId7" Type="http://schemas.openxmlformats.org/officeDocument/2006/relationships/audio" Target="../media/media29.m4a"/><Relationship Id="rId12" Type="http://schemas.openxmlformats.org/officeDocument/2006/relationships/image" Target="../media/image14.svg"/><Relationship Id="rId2" Type="http://schemas.openxmlformats.org/officeDocument/2006/relationships/tags" Target="../tags/tag157.xml"/><Relationship Id="rId1" Type="http://schemas.openxmlformats.org/officeDocument/2006/relationships/tags" Target="../tags/tag156.xml"/><Relationship Id="rId6" Type="http://schemas.microsoft.com/office/2007/relationships/media" Target="../media/media29.m4a"/><Relationship Id="rId11" Type="http://schemas.openxmlformats.org/officeDocument/2006/relationships/image" Target="../media/image17.png"/><Relationship Id="rId5" Type="http://schemas.openxmlformats.org/officeDocument/2006/relationships/tags" Target="../tags/tag160.xml"/><Relationship Id="rId10" Type="http://schemas.openxmlformats.org/officeDocument/2006/relationships/notesSlide" Target="../notesSlides/notesSlide31.xml"/><Relationship Id="rId4" Type="http://schemas.openxmlformats.org/officeDocument/2006/relationships/tags" Target="../tags/tag159.xml"/><Relationship Id="rId9"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image" Target="../media/image4.png"/><Relationship Id="rId3" Type="http://schemas.openxmlformats.org/officeDocument/2006/relationships/tags" Target="../tags/tag164.xml"/><Relationship Id="rId7" Type="http://schemas.openxmlformats.org/officeDocument/2006/relationships/audio" Target="../media/media30.m4a"/><Relationship Id="rId12" Type="http://schemas.openxmlformats.org/officeDocument/2006/relationships/image" Target="../media/image14.svg"/><Relationship Id="rId2" Type="http://schemas.openxmlformats.org/officeDocument/2006/relationships/tags" Target="../tags/tag163.xml"/><Relationship Id="rId1" Type="http://schemas.openxmlformats.org/officeDocument/2006/relationships/tags" Target="../tags/tag162.xml"/><Relationship Id="rId6" Type="http://schemas.microsoft.com/office/2007/relationships/media" Target="../media/media30.m4a"/><Relationship Id="rId11" Type="http://schemas.openxmlformats.org/officeDocument/2006/relationships/image" Target="../media/image17.png"/><Relationship Id="rId5" Type="http://schemas.openxmlformats.org/officeDocument/2006/relationships/tags" Target="../tags/tag166.xml"/><Relationship Id="rId10" Type="http://schemas.openxmlformats.org/officeDocument/2006/relationships/notesSlide" Target="../notesSlides/notesSlide32.xml"/><Relationship Id="rId4" Type="http://schemas.openxmlformats.org/officeDocument/2006/relationships/tags" Target="../tags/tag165.xml"/><Relationship Id="rId9"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4.png"/><Relationship Id="rId3" Type="http://schemas.openxmlformats.org/officeDocument/2006/relationships/tags" Target="../tags/tag170.xml"/><Relationship Id="rId7" Type="http://schemas.openxmlformats.org/officeDocument/2006/relationships/audio" Target="../media/media31.m4a"/><Relationship Id="rId12" Type="http://schemas.openxmlformats.org/officeDocument/2006/relationships/image" Target="../media/image14.svg"/><Relationship Id="rId2" Type="http://schemas.openxmlformats.org/officeDocument/2006/relationships/tags" Target="../tags/tag169.xml"/><Relationship Id="rId1" Type="http://schemas.openxmlformats.org/officeDocument/2006/relationships/tags" Target="../tags/tag168.xml"/><Relationship Id="rId6" Type="http://schemas.microsoft.com/office/2007/relationships/media" Target="../media/media31.m4a"/><Relationship Id="rId11" Type="http://schemas.openxmlformats.org/officeDocument/2006/relationships/image" Target="../media/image17.png"/><Relationship Id="rId5" Type="http://schemas.openxmlformats.org/officeDocument/2006/relationships/tags" Target="../tags/tag172.xml"/><Relationship Id="rId10" Type="http://schemas.openxmlformats.org/officeDocument/2006/relationships/notesSlide" Target="../notesSlides/notesSlide33.xml"/><Relationship Id="rId4" Type="http://schemas.openxmlformats.org/officeDocument/2006/relationships/tags" Target="../tags/tag171.xml"/><Relationship Id="rId9"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audio" Target="../media/media32.m4a"/><Relationship Id="rId13" Type="http://schemas.openxmlformats.org/officeDocument/2006/relationships/diagramLayout" Target="../diagrams/layout6.xml"/><Relationship Id="rId3" Type="http://schemas.openxmlformats.org/officeDocument/2006/relationships/tags" Target="../tags/tag176.xml"/><Relationship Id="rId7" Type="http://schemas.microsoft.com/office/2007/relationships/media" Target="../media/media32.m4a"/><Relationship Id="rId12" Type="http://schemas.openxmlformats.org/officeDocument/2006/relationships/diagramData" Target="../diagrams/data6.xml"/><Relationship Id="rId17" Type="http://schemas.openxmlformats.org/officeDocument/2006/relationships/image" Target="../media/image4.png"/><Relationship Id="rId2" Type="http://schemas.openxmlformats.org/officeDocument/2006/relationships/tags" Target="../tags/tag175.xml"/><Relationship Id="rId16" Type="http://schemas.microsoft.com/office/2007/relationships/diagramDrawing" Target="../diagrams/drawing6.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notesSlide" Target="../notesSlides/notesSlide34.xml"/><Relationship Id="rId5" Type="http://schemas.openxmlformats.org/officeDocument/2006/relationships/tags" Target="../tags/tag178.xml"/><Relationship Id="rId15" Type="http://schemas.openxmlformats.org/officeDocument/2006/relationships/diagramColors" Target="../diagrams/colors6.xml"/><Relationship Id="rId10" Type="http://schemas.openxmlformats.org/officeDocument/2006/relationships/slideLayout" Target="../slideLayouts/slideLayout6.xml"/><Relationship Id="rId4" Type="http://schemas.openxmlformats.org/officeDocument/2006/relationships/tags" Target="../tags/tag177.xml"/><Relationship Id="rId9" Type="http://schemas.openxmlformats.org/officeDocument/2006/relationships/tags" Target="../tags/tag180.xml"/><Relationship Id="rId1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8" Type="http://schemas.microsoft.com/office/2007/relationships/media" Target="../media/media33.m4a"/><Relationship Id="rId13" Type="http://schemas.openxmlformats.org/officeDocument/2006/relationships/image" Target="../media/image15.png"/><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notesSlide" Target="../notesSlides/notesSlide35.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slideLayout" Target="../slideLayouts/slideLayout6.xml"/><Relationship Id="rId5" Type="http://schemas.openxmlformats.org/officeDocument/2006/relationships/tags" Target="../tags/tag185.xml"/><Relationship Id="rId15" Type="http://schemas.openxmlformats.org/officeDocument/2006/relationships/image" Target="../media/image4.png"/><Relationship Id="rId10" Type="http://schemas.openxmlformats.org/officeDocument/2006/relationships/tags" Target="../tags/tag188.xml"/><Relationship Id="rId4" Type="http://schemas.openxmlformats.org/officeDocument/2006/relationships/tags" Target="../tags/tag184.xml"/><Relationship Id="rId9" Type="http://schemas.openxmlformats.org/officeDocument/2006/relationships/audio" Target="../media/media33.m4a"/><Relationship Id="rId14"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image" Target="../media/image4.png"/><Relationship Id="rId3" Type="http://schemas.openxmlformats.org/officeDocument/2006/relationships/tags" Target="../tags/tag191.xml"/><Relationship Id="rId7" Type="http://schemas.openxmlformats.org/officeDocument/2006/relationships/audio" Target="../media/media34.m4a"/><Relationship Id="rId12" Type="http://schemas.openxmlformats.org/officeDocument/2006/relationships/image" Target="../media/image12.svg"/><Relationship Id="rId2" Type="http://schemas.openxmlformats.org/officeDocument/2006/relationships/tags" Target="../tags/tag190.xml"/><Relationship Id="rId1" Type="http://schemas.openxmlformats.org/officeDocument/2006/relationships/tags" Target="../tags/tag189.xml"/><Relationship Id="rId6" Type="http://schemas.microsoft.com/office/2007/relationships/media" Target="../media/media34.m4a"/><Relationship Id="rId11" Type="http://schemas.openxmlformats.org/officeDocument/2006/relationships/image" Target="../media/image15.png"/><Relationship Id="rId5" Type="http://schemas.openxmlformats.org/officeDocument/2006/relationships/tags" Target="../tags/tag193.xml"/><Relationship Id="rId10" Type="http://schemas.openxmlformats.org/officeDocument/2006/relationships/notesSlide" Target="../notesSlides/notesSlide36.xml"/><Relationship Id="rId4" Type="http://schemas.openxmlformats.org/officeDocument/2006/relationships/tags" Target="../tags/tag192.xml"/><Relationship Id="rId9"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4.png"/><Relationship Id="rId3" Type="http://schemas.openxmlformats.org/officeDocument/2006/relationships/tags" Target="../tags/tag197.xml"/><Relationship Id="rId7" Type="http://schemas.openxmlformats.org/officeDocument/2006/relationships/audio" Target="../media/media35.m4a"/><Relationship Id="rId12" Type="http://schemas.openxmlformats.org/officeDocument/2006/relationships/image" Target="../media/image12.svg"/><Relationship Id="rId2" Type="http://schemas.openxmlformats.org/officeDocument/2006/relationships/tags" Target="../tags/tag196.xml"/><Relationship Id="rId1" Type="http://schemas.openxmlformats.org/officeDocument/2006/relationships/tags" Target="../tags/tag195.xml"/><Relationship Id="rId6" Type="http://schemas.microsoft.com/office/2007/relationships/media" Target="../media/media35.m4a"/><Relationship Id="rId11" Type="http://schemas.openxmlformats.org/officeDocument/2006/relationships/image" Target="../media/image15.png"/><Relationship Id="rId5" Type="http://schemas.openxmlformats.org/officeDocument/2006/relationships/tags" Target="../tags/tag199.xml"/><Relationship Id="rId10" Type="http://schemas.openxmlformats.org/officeDocument/2006/relationships/notesSlide" Target="../notesSlides/notesSlide37.xml"/><Relationship Id="rId4" Type="http://schemas.openxmlformats.org/officeDocument/2006/relationships/tags" Target="../tags/tag198.xml"/><Relationship Id="rId9"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image" Target="../media/image12.svg"/><Relationship Id="rId3" Type="http://schemas.openxmlformats.org/officeDocument/2006/relationships/tags" Target="../tags/tag203.xml"/><Relationship Id="rId7" Type="http://schemas.microsoft.com/office/2007/relationships/media" Target="../media/media36.m4a"/><Relationship Id="rId12" Type="http://schemas.openxmlformats.org/officeDocument/2006/relationships/image" Target="../media/image15.png"/><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notesSlide" Target="../notesSlides/notesSlide38.xml"/><Relationship Id="rId5" Type="http://schemas.openxmlformats.org/officeDocument/2006/relationships/tags" Target="../tags/tag205.xml"/><Relationship Id="rId10" Type="http://schemas.openxmlformats.org/officeDocument/2006/relationships/slideLayout" Target="../slideLayouts/slideLayout6.xml"/><Relationship Id="rId4" Type="http://schemas.openxmlformats.org/officeDocument/2006/relationships/tags" Target="../tags/tag204.xml"/><Relationship Id="rId9" Type="http://schemas.openxmlformats.org/officeDocument/2006/relationships/tags" Target="../tags/tag207.xml"/><Relationship Id="rId1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image" Target="../media/image4.png"/><Relationship Id="rId3" Type="http://schemas.openxmlformats.org/officeDocument/2006/relationships/tags" Target="../tags/tag210.xml"/><Relationship Id="rId7" Type="http://schemas.openxmlformats.org/officeDocument/2006/relationships/audio" Target="../media/media37.m4a"/><Relationship Id="rId12" Type="http://schemas.openxmlformats.org/officeDocument/2006/relationships/image" Target="../media/image12.svg"/><Relationship Id="rId2" Type="http://schemas.openxmlformats.org/officeDocument/2006/relationships/tags" Target="../tags/tag209.xml"/><Relationship Id="rId1" Type="http://schemas.openxmlformats.org/officeDocument/2006/relationships/tags" Target="../tags/tag208.xml"/><Relationship Id="rId6" Type="http://schemas.microsoft.com/office/2007/relationships/media" Target="../media/media37.m4a"/><Relationship Id="rId11" Type="http://schemas.openxmlformats.org/officeDocument/2006/relationships/image" Target="../media/image15.png"/><Relationship Id="rId5" Type="http://schemas.openxmlformats.org/officeDocument/2006/relationships/tags" Target="../tags/tag212.xml"/><Relationship Id="rId10" Type="http://schemas.openxmlformats.org/officeDocument/2006/relationships/notesSlide" Target="../notesSlides/notesSlide39.xml"/><Relationship Id="rId4" Type="http://schemas.openxmlformats.org/officeDocument/2006/relationships/tags" Target="../tags/tag211.xml"/><Relationship Id="rId9"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7.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40.xml"/><Relationship Id="rId13" Type="http://schemas.openxmlformats.org/officeDocument/2006/relationships/diagramQuickStyle" Target="../diagrams/quickStyle7.xml"/><Relationship Id="rId3" Type="http://schemas.microsoft.com/office/2007/relationships/media" Target="../media/media38.m4a"/><Relationship Id="rId7" Type="http://schemas.openxmlformats.org/officeDocument/2006/relationships/slideLayout" Target="../slideLayouts/slideLayout6.xml"/><Relationship Id="rId12" Type="http://schemas.openxmlformats.org/officeDocument/2006/relationships/diagramLayout" Target="../diagrams/layout7.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7.xml"/><Relationship Id="rId11" Type="http://schemas.openxmlformats.org/officeDocument/2006/relationships/diagramData" Target="../diagrams/data7.xml"/><Relationship Id="rId5" Type="http://schemas.openxmlformats.org/officeDocument/2006/relationships/tags" Target="../tags/tag216.xml"/><Relationship Id="rId15" Type="http://schemas.microsoft.com/office/2007/relationships/diagramDrawing" Target="../diagrams/drawing7.xml"/><Relationship Id="rId10" Type="http://schemas.openxmlformats.org/officeDocument/2006/relationships/image" Target="../media/image4.png"/><Relationship Id="rId4" Type="http://schemas.openxmlformats.org/officeDocument/2006/relationships/audio" Target="../media/media38.m4a"/><Relationship Id="rId9" Type="http://schemas.openxmlformats.org/officeDocument/2006/relationships/image" Target="../media/image19.png"/><Relationship Id="rId14" Type="http://schemas.openxmlformats.org/officeDocument/2006/relationships/diagramColors" Target="../diagrams/colors7.xml"/></Relationships>
</file>

<file path=ppt/slides/_rels/slide41.xml.rels><?xml version="1.0" encoding="UTF-8" standalone="yes"?>
<Relationships xmlns="http://schemas.openxmlformats.org/package/2006/relationships"><Relationship Id="rId8" Type="http://schemas.microsoft.com/office/2007/relationships/media" Target="../media/media39.m4a"/><Relationship Id="rId13" Type="http://schemas.openxmlformats.org/officeDocument/2006/relationships/diagramData" Target="../diagrams/data8.xml"/><Relationship Id="rId18" Type="http://schemas.openxmlformats.org/officeDocument/2006/relationships/image" Target="../media/image4.png"/><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notesSlide" Target="../notesSlides/notesSlide41.xml"/><Relationship Id="rId17" Type="http://schemas.microsoft.com/office/2007/relationships/diagramDrawing" Target="../diagrams/drawing8.xml"/><Relationship Id="rId2" Type="http://schemas.openxmlformats.org/officeDocument/2006/relationships/tags" Target="../tags/tag219.xml"/><Relationship Id="rId16" Type="http://schemas.openxmlformats.org/officeDocument/2006/relationships/diagramColors" Target="../diagrams/colors8.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slideLayout" Target="../slideLayouts/slideLayout6.xml"/><Relationship Id="rId5" Type="http://schemas.openxmlformats.org/officeDocument/2006/relationships/tags" Target="../tags/tag222.xml"/><Relationship Id="rId15" Type="http://schemas.openxmlformats.org/officeDocument/2006/relationships/diagramQuickStyle" Target="../diagrams/quickStyle8.xml"/><Relationship Id="rId10" Type="http://schemas.openxmlformats.org/officeDocument/2006/relationships/tags" Target="../tags/tag225.xml"/><Relationship Id="rId4" Type="http://schemas.openxmlformats.org/officeDocument/2006/relationships/tags" Target="../tags/tag221.xml"/><Relationship Id="rId9" Type="http://schemas.openxmlformats.org/officeDocument/2006/relationships/audio" Target="../media/media39.m4a"/><Relationship Id="rId1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28.xml"/><Relationship Id="rId7" Type="http://schemas.openxmlformats.org/officeDocument/2006/relationships/slideLayout" Target="../slideLayouts/slideLayout6.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29.xml"/><Relationship Id="rId5" Type="http://schemas.openxmlformats.org/officeDocument/2006/relationships/audio" Target="../media/media40.m4a"/><Relationship Id="rId4" Type="http://schemas.microsoft.com/office/2007/relationships/media" Target="../media/media40.m4a"/><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32.xml"/><Relationship Id="rId7" Type="http://schemas.openxmlformats.org/officeDocument/2006/relationships/image" Target="../media/image8.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notesSlide" Target="../notesSlides/notesSlide43.xml"/><Relationship Id="rId5" Type="http://schemas.openxmlformats.org/officeDocument/2006/relationships/slideLayout" Target="../slideLayouts/slideLayout7.xml"/><Relationship Id="rId4" Type="http://schemas.openxmlformats.org/officeDocument/2006/relationships/tags" Target="../tags/tag233.xml"/><Relationship Id="rId9" Type="http://schemas.openxmlformats.org/officeDocument/2006/relationships/image" Target="../media/image10.jpg"/></Relationships>
</file>

<file path=ppt/slides/_rels/slide44.xml.rels><?xml version="1.0" encoding="UTF-8" standalone="yes"?>
<Relationships xmlns="http://schemas.openxmlformats.org/package/2006/relationships"><Relationship Id="rId8" Type="http://schemas.openxmlformats.org/officeDocument/2006/relationships/audio" Target="../media/media41.m4a"/><Relationship Id="rId13" Type="http://schemas.openxmlformats.org/officeDocument/2006/relationships/image" Target="../media/image20.png"/><Relationship Id="rId3" Type="http://schemas.openxmlformats.org/officeDocument/2006/relationships/tags" Target="../tags/tag236.xml"/><Relationship Id="rId7" Type="http://schemas.microsoft.com/office/2007/relationships/media" Target="../media/media41.m4a"/><Relationship Id="rId12" Type="http://schemas.openxmlformats.org/officeDocument/2006/relationships/image" Target="../media/image11.pn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44.xml"/><Relationship Id="rId5" Type="http://schemas.openxmlformats.org/officeDocument/2006/relationships/tags" Target="../tags/tag238.xml"/><Relationship Id="rId15" Type="http://schemas.openxmlformats.org/officeDocument/2006/relationships/image" Target="../media/image4.png"/><Relationship Id="rId10" Type="http://schemas.openxmlformats.org/officeDocument/2006/relationships/slideLayout" Target="../slideLayouts/slideLayout6.xml"/><Relationship Id="rId4" Type="http://schemas.openxmlformats.org/officeDocument/2006/relationships/tags" Target="../tags/tag237.xml"/><Relationship Id="rId9" Type="http://schemas.openxmlformats.org/officeDocument/2006/relationships/tags" Target="../tags/tag240.xml"/><Relationship Id="rId14" Type="http://schemas.openxmlformats.org/officeDocument/2006/relationships/hyperlink" Target="https://cdn-contenu.quebec.ca/cdn-contenu/sante/documents/Problemes_de_sante/19-210-30FA_Guide-autosoins_francais.pdf?1584985897" TargetMode="Externa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4.png"/><Relationship Id="rId3" Type="http://schemas.openxmlformats.org/officeDocument/2006/relationships/tags" Target="../tags/tag243.xml"/><Relationship Id="rId7" Type="http://schemas.openxmlformats.org/officeDocument/2006/relationships/tags" Target="../tags/tag245.xml"/><Relationship Id="rId12" Type="http://schemas.openxmlformats.org/officeDocument/2006/relationships/hyperlink" Target="https://www.cisssca.com/covid-19-population/prendre-soin-de-nous-des-outils-et-des-trucs/" TargetMode="Externa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audio" Target="../media/media42.m4a"/><Relationship Id="rId11" Type="http://schemas.openxmlformats.org/officeDocument/2006/relationships/image" Target="../media/image1.png"/><Relationship Id="rId5" Type="http://schemas.microsoft.com/office/2007/relationships/media" Target="../media/media42.m4a"/><Relationship Id="rId10" Type="http://schemas.openxmlformats.org/officeDocument/2006/relationships/image" Target="../media/image21.png"/><Relationship Id="rId4" Type="http://schemas.openxmlformats.org/officeDocument/2006/relationships/tags" Target="../tags/tag244.xml"/><Relationship Id="rId9"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image" Target="../media/image22.png"/><Relationship Id="rId3" Type="http://schemas.openxmlformats.org/officeDocument/2006/relationships/tags" Target="../tags/tag248.xml"/><Relationship Id="rId7" Type="http://schemas.openxmlformats.org/officeDocument/2006/relationships/audio" Target="../media/media43.m4a"/><Relationship Id="rId12" Type="http://schemas.openxmlformats.org/officeDocument/2006/relationships/hyperlink" Target="https://www.ordrepsy.qc.ca/" TargetMode="External"/><Relationship Id="rId2" Type="http://schemas.openxmlformats.org/officeDocument/2006/relationships/tags" Target="../tags/tag247.xml"/><Relationship Id="rId1" Type="http://schemas.openxmlformats.org/officeDocument/2006/relationships/tags" Target="../tags/tag246.xml"/><Relationship Id="rId6" Type="http://schemas.microsoft.com/office/2007/relationships/media" Target="../media/media43.m4a"/><Relationship Id="rId11" Type="http://schemas.openxmlformats.org/officeDocument/2006/relationships/image" Target="../media/image1.png"/><Relationship Id="rId5" Type="http://schemas.openxmlformats.org/officeDocument/2006/relationships/tags" Target="../tags/tag250.xml"/><Relationship Id="rId10" Type="http://schemas.openxmlformats.org/officeDocument/2006/relationships/notesSlide" Target="../notesSlides/notesSlide46.xml"/><Relationship Id="rId4" Type="http://schemas.openxmlformats.org/officeDocument/2006/relationships/tags" Target="../tags/tag249.xml"/><Relationship Id="rId9" Type="http://schemas.openxmlformats.org/officeDocument/2006/relationships/slideLayout" Target="../slideLayouts/slideLayout6.xml"/><Relationship Id="rId1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hyperlink" Target="https://www.who.int/mental_health/publications/guide_field_workers/fr/" TargetMode="External"/><Relationship Id="rId3" Type="http://schemas.microsoft.com/office/2007/relationships/media" Target="../media/media44.m4a"/><Relationship Id="rId7" Type="http://schemas.openxmlformats.org/officeDocument/2006/relationships/notesSlide" Target="../notesSlides/notesSlide47.xml"/><Relationship Id="rId12" Type="http://schemas.openxmlformats.org/officeDocument/2006/relationships/image" Target="../media/image4.png"/><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Layout" Target="../slideLayouts/slideLayout6.xml"/><Relationship Id="rId11" Type="http://schemas.openxmlformats.org/officeDocument/2006/relationships/hyperlink" Target="https://qualaxia.org/wp-content/uploads/quintessence-vol10-no10-fr.pdf" TargetMode="External"/><Relationship Id="rId5" Type="http://schemas.openxmlformats.org/officeDocument/2006/relationships/tags" Target="../tags/tag254.xml"/><Relationship Id="rId10" Type="http://schemas.openxmlformats.org/officeDocument/2006/relationships/hyperlink" Target="https://www.nctsn.org/resources/psychological-first-aid-pfa-online" TargetMode="External"/><Relationship Id="rId4" Type="http://schemas.openxmlformats.org/officeDocument/2006/relationships/audio" Target="../media/media44.m4a"/><Relationship Id="rId9" Type="http://schemas.openxmlformats.org/officeDocument/2006/relationships/hyperlink" Target="https://www.croixrouge.ca/cours-et-certificats/description-de-cours/premiers-secours-psychologiques" TargetMode="External"/></Relationships>
</file>

<file path=ppt/slides/_rels/slide48.xml.rels><?xml version="1.0" encoding="UTF-8" standalone="yes"?>
<Relationships xmlns="http://schemas.openxmlformats.org/package/2006/relationships"><Relationship Id="rId8" Type="http://schemas.openxmlformats.org/officeDocument/2006/relationships/audio" Target="../media/media45.m4a"/><Relationship Id="rId13" Type="http://schemas.openxmlformats.org/officeDocument/2006/relationships/image" Target="../media/image10.jpg"/><Relationship Id="rId3" Type="http://schemas.openxmlformats.org/officeDocument/2006/relationships/tags" Target="../tags/tag257.xml"/><Relationship Id="rId7" Type="http://schemas.microsoft.com/office/2007/relationships/media" Target="../media/media45.m4a"/><Relationship Id="rId12" Type="http://schemas.openxmlformats.org/officeDocument/2006/relationships/image" Target="../media/image23.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notesSlide" Target="../notesSlides/notesSlide48.xml"/><Relationship Id="rId5" Type="http://schemas.openxmlformats.org/officeDocument/2006/relationships/tags" Target="../tags/tag259.xml"/><Relationship Id="rId15" Type="http://schemas.openxmlformats.org/officeDocument/2006/relationships/comments" Target="../comments/comment1.xml"/><Relationship Id="rId10" Type="http://schemas.openxmlformats.org/officeDocument/2006/relationships/slideLayout" Target="../slideLayouts/slideLayout6.xml"/><Relationship Id="rId4" Type="http://schemas.openxmlformats.org/officeDocument/2006/relationships/tags" Target="../tags/tag258.xml"/><Relationship Id="rId9" Type="http://schemas.openxmlformats.org/officeDocument/2006/relationships/tags" Target="../tags/tag261.xml"/><Relationship Id="rId1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hyperlink" Target="https://www.thelancet.com/pdfs/journals/lancet/PIIS0140-6736(20)30460-8.pdf" TargetMode="External"/><Relationship Id="rId5" Type="http://schemas.openxmlformats.org/officeDocument/2006/relationships/hyperlink" Target="https://www.canada.ca/fr/sante-publique/services/promotion-sante/sante-mentale/promotion-sante-mentale.html"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notesSlide" Target="../notesSlides/notesSlide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2.xml"/><Relationship Id="rId5" Type="http://schemas.openxmlformats.org/officeDocument/2006/relationships/tags" Target="../tags/tag21.xml"/><Relationship Id="rId4"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hyperlink" Target="https://cpa.ca/fr/psychology-works-fact-sheet-psychological-impacts-of-the-coronavirus-covid-19/" TargetMode="External"/><Relationship Id="rId5" Type="http://schemas.openxmlformats.org/officeDocument/2006/relationships/hyperlink" Target="https://www.mouvementsmq.ca/sante-mentale/definition" TargetMode="Externa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tags" Target="../tags/tag268.xml"/><Relationship Id="rId7" Type="http://schemas.openxmlformats.org/officeDocument/2006/relationships/image" Target="../media/image8.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tags" Target="../tags/tag269.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8.png"/><Relationship Id="rId3" Type="http://schemas.openxmlformats.org/officeDocument/2006/relationships/tags" Target="../tags/tag272.xml"/><Relationship Id="rId7" Type="http://schemas.openxmlformats.org/officeDocument/2006/relationships/notesSlide" Target="../notesSlides/notesSlide52.xml"/><Relationship Id="rId12" Type="http://schemas.microsoft.com/office/2007/relationships/diagramDrawing" Target="../diagrams/drawing9.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2.xml"/><Relationship Id="rId11" Type="http://schemas.openxmlformats.org/officeDocument/2006/relationships/diagramColors" Target="../diagrams/colors9.xml"/><Relationship Id="rId5" Type="http://schemas.openxmlformats.org/officeDocument/2006/relationships/tags" Target="../tags/tag274.xml"/><Relationship Id="rId10" Type="http://schemas.openxmlformats.org/officeDocument/2006/relationships/diagramQuickStyle" Target="../diagrams/quickStyle9.xml"/><Relationship Id="rId4" Type="http://schemas.openxmlformats.org/officeDocument/2006/relationships/tags" Target="../tags/tag273.xml"/><Relationship Id="rId9" Type="http://schemas.openxmlformats.org/officeDocument/2006/relationships/diagramLayout" Target="../diagrams/layout9.xml"/><Relationship Id="rId14" Type="http://schemas.openxmlformats.org/officeDocument/2006/relationships/image" Target="../media/image24.jpg"/></Relationships>
</file>

<file path=ppt/slides/_rels/slide53.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diagramQuickStyle" Target="../diagrams/quickStyle10.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diagramLayout" Target="../diagrams/layout10.xml"/><Relationship Id="rId17" Type="http://schemas.openxmlformats.org/officeDocument/2006/relationships/image" Target="../media/image24.jpg"/><Relationship Id="rId2" Type="http://schemas.openxmlformats.org/officeDocument/2006/relationships/tags" Target="../tags/tag276.xml"/><Relationship Id="rId16" Type="http://schemas.openxmlformats.org/officeDocument/2006/relationships/image" Target="../media/image8.png"/><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diagramData" Target="../diagrams/data10.xml"/><Relationship Id="rId5" Type="http://schemas.openxmlformats.org/officeDocument/2006/relationships/tags" Target="../tags/tag279.xml"/><Relationship Id="rId15" Type="http://schemas.microsoft.com/office/2007/relationships/diagramDrawing" Target="../diagrams/drawing10.xml"/><Relationship Id="rId10" Type="http://schemas.openxmlformats.org/officeDocument/2006/relationships/notesSlide" Target="../notesSlides/notesSlide53.xml"/><Relationship Id="rId4" Type="http://schemas.openxmlformats.org/officeDocument/2006/relationships/tags" Target="../tags/tag278.xml"/><Relationship Id="rId9" Type="http://schemas.openxmlformats.org/officeDocument/2006/relationships/slideLayout" Target="../slideLayouts/slideLayout2.xml"/><Relationship Id="rId14" Type="http://schemas.openxmlformats.org/officeDocument/2006/relationships/diagramColors" Target="../diagrams/colors1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4.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25.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8.xml"/><Relationship Id="rId7"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29.xml"/><Relationship Id="rId5" Type="http://schemas.openxmlformats.org/officeDocument/2006/relationships/audio" Target="../media/media6.m4a"/><Relationship Id="rId4" Type="http://schemas.microsoft.com/office/2007/relationships/media" Target="../media/media6.m4a"/><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32.xml"/><Relationship Id="rId7"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3.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hyperlink" Target="https://publications.msss.gouv.qc.ca/msss/document-002471/" TargetMode="External"/><Relationship Id="rId3" Type="http://schemas.openxmlformats.org/officeDocument/2006/relationships/tags" Target="../tags/tag36.xml"/><Relationship Id="rId7" Type="http://schemas.openxmlformats.org/officeDocument/2006/relationships/audio" Target="../media/media8.m4a"/><Relationship Id="rId12" Type="http://schemas.openxmlformats.org/officeDocument/2006/relationships/image" Target="../media/image12.png"/><Relationship Id="rId2" Type="http://schemas.openxmlformats.org/officeDocument/2006/relationships/tags" Target="../tags/tag35.xml"/><Relationship Id="rId1" Type="http://schemas.openxmlformats.org/officeDocument/2006/relationships/tags" Target="../tags/tag34.xml"/><Relationship Id="rId6" Type="http://schemas.microsoft.com/office/2007/relationships/media" Target="../media/media8.m4a"/><Relationship Id="rId11" Type="http://schemas.openxmlformats.org/officeDocument/2006/relationships/image" Target="../media/image11.png"/><Relationship Id="rId5" Type="http://schemas.openxmlformats.org/officeDocument/2006/relationships/tags" Target="../tags/tag38.xml"/><Relationship Id="rId10" Type="http://schemas.openxmlformats.org/officeDocument/2006/relationships/notesSlide" Target="../notesSlides/notesSlide9.xml"/><Relationship Id="rId4" Type="http://schemas.openxmlformats.org/officeDocument/2006/relationships/tags" Target="../tags/tag37.xml"/><Relationship Id="rId9" Type="http://schemas.openxmlformats.org/officeDocument/2006/relationships/slideLayout" Target="../slideLayouts/slideLayout6.xml"/><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2"/>
                </a:gs>
                <a:gs pos="23000">
                  <a:schemeClr val="accent2"/>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Image 2"/>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0" y="2039769"/>
            <a:ext cx="4841247" cy="3221630"/>
          </a:xfrm>
          <a:prstGeom prst="rect">
            <a:avLst/>
          </a:prstGeom>
        </p:spPr>
      </p:pic>
      <p:sp>
        <p:nvSpPr>
          <p:cNvPr id="10" name="Sous-titre 6"/>
          <p:cNvSpPr>
            <a:spLocks noGrp="1"/>
          </p:cNvSpPr>
          <p:nvPr>
            <p:ph type="subTitle" idx="1"/>
            <p:custDataLst>
              <p:tags r:id="rId5"/>
            </p:custDataLst>
          </p:nvPr>
        </p:nvSpPr>
        <p:spPr>
          <a:xfrm>
            <a:off x="7105650" y="3429000"/>
            <a:ext cx="5086350" cy="2966296"/>
          </a:xfrm>
        </p:spPr>
        <p:txBody>
          <a:bodyPr>
            <a:noAutofit/>
          </a:bodyPr>
          <a:lstStyle/>
          <a:p>
            <a:pPr algn="l">
              <a:lnSpc>
                <a:spcPct val="100000"/>
              </a:lnSpc>
            </a:pPr>
            <a:r>
              <a:rPr lang="fr-CA" sz="2000" i="1" dirty="0" smtClean="0">
                <a:latin typeface="Arial Narrow" panose="020B0606020202030204" pitchFamily="34" charset="0"/>
              </a:rPr>
              <a:t>Présenté par</a:t>
            </a:r>
          </a:p>
          <a:p>
            <a:pPr algn="l">
              <a:lnSpc>
                <a:spcPct val="100000"/>
              </a:lnSpc>
            </a:pPr>
            <a:r>
              <a:rPr lang="fr-CA" sz="2000" i="1" dirty="0" smtClean="0">
                <a:latin typeface="Arial Narrow" panose="020B0606020202030204" pitchFamily="34" charset="0"/>
              </a:rPr>
              <a:t>Sophie Grégoire, conseillère professionnelle</a:t>
            </a:r>
            <a:br>
              <a:rPr lang="fr-CA" sz="2000" i="1" dirty="0" smtClean="0">
                <a:latin typeface="Arial Narrow" panose="020B0606020202030204" pitchFamily="34" charset="0"/>
              </a:rPr>
            </a:br>
            <a:endParaRPr lang="fr-CA" sz="2000" i="1" dirty="0" smtClean="0">
              <a:latin typeface="Arial Narrow" panose="020B0606020202030204" pitchFamily="34" charset="0"/>
            </a:endParaRPr>
          </a:p>
          <a:p>
            <a:pPr algn="l">
              <a:lnSpc>
                <a:spcPct val="100000"/>
              </a:lnSpc>
            </a:pPr>
            <a:r>
              <a:rPr lang="fr-CA" sz="2000" i="1" dirty="0" smtClean="0">
                <a:latin typeface="Arial Narrow" panose="020B0606020202030204" pitchFamily="34" charset="0"/>
              </a:rPr>
              <a:t>Direction des services multidisciplinaires – Soutien aux pratiques professionnelles et au développement clinique</a:t>
            </a:r>
          </a:p>
          <a:p>
            <a:pPr algn="l">
              <a:lnSpc>
                <a:spcPct val="100000"/>
              </a:lnSpc>
            </a:pPr>
            <a:endParaRPr lang="fr-CA" sz="2000" i="1" dirty="0">
              <a:latin typeface="Arial Narrow" panose="020B0606020202030204" pitchFamily="34" charset="0"/>
            </a:endParaRPr>
          </a:p>
          <a:p>
            <a:pPr algn="l">
              <a:lnSpc>
                <a:spcPct val="100000"/>
              </a:lnSpc>
            </a:pPr>
            <a:r>
              <a:rPr lang="fr-CA" sz="2000" i="1" dirty="0">
                <a:latin typeface="Arial Narrow" panose="020B0606020202030204" pitchFamily="34" charset="0"/>
              </a:rPr>
              <a:t>Mai 2020</a:t>
            </a:r>
          </a:p>
          <a:p>
            <a:pPr algn="l">
              <a:lnSpc>
                <a:spcPct val="100000"/>
              </a:lnSpc>
            </a:pPr>
            <a:endParaRPr lang="fr-CA" sz="2000" i="1" dirty="0" smtClean="0">
              <a:latin typeface="Arial Narrow" panose="020B0606020202030204" pitchFamily="34" charset="0"/>
            </a:endParaRPr>
          </a:p>
        </p:txBody>
      </p:sp>
      <p:pic>
        <p:nvPicPr>
          <p:cNvPr id="6" name="Image 5"/>
          <p:cNvPicPr>
            <a:picLocks noChangeAspect="1"/>
          </p:cNvPicPr>
          <p:nvPr>
            <p:custDataLst>
              <p:tags r:id="rId6"/>
            </p:custDataLst>
          </p:nvPr>
        </p:nvPicPr>
        <p:blipFill>
          <a:blip r:embed="rId14"/>
          <a:stretch>
            <a:fillRect/>
          </a:stretch>
        </p:blipFill>
        <p:spPr>
          <a:xfrm>
            <a:off x="7105650" y="0"/>
            <a:ext cx="5086350" cy="3409950"/>
          </a:xfrm>
          <a:prstGeom prst="rect">
            <a:avLst/>
          </a:prstGeom>
        </p:spPr>
      </p:pic>
      <p:pic>
        <p:nvPicPr>
          <p:cNvPr id="4" name="Son enregistré">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582400" y="6174952"/>
            <a:ext cx="609600" cy="609600"/>
          </a:xfrm>
          <a:prstGeom prst="rect">
            <a:avLst/>
          </a:prstGeom>
        </p:spPr>
      </p:pic>
    </p:spTree>
    <p:extLst>
      <p:ext uri="{BB962C8B-B14F-4D97-AF65-F5344CB8AC3E}">
        <p14:creationId xmlns:p14="http://schemas.microsoft.com/office/powerpoint/2010/main" val="147216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 presetClass="mediacall" presetSubtype="0" fill="hold" nodeType="withEffect">
                                  <p:stCondLst>
                                    <p:cond delay="0"/>
                                  </p:stCondLst>
                                  <p:childTnLst>
                                    <p:cmd type="call" cmd="playFrom(0.0)">
                                      <p:cBhvr>
                                        <p:cTn id="18" dur="14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924"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FD038507-1381-FA48-A127-E10DFDFD7697}"/>
              </a:ext>
            </a:extLst>
          </p:cNvPr>
          <p:cNvGraphicFramePr/>
          <p:nvPr>
            <p:custDataLst>
              <p:tags r:id="rId1"/>
            </p:custDataLst>
            <p:extLst>
              <p:ext uri="{D42A27DB-BD31-4B8C-83A1-F6EECF244321}">
                <p14:modId xmlns:p14="http://schemas.microsoft.com/office/powerpoint/2010/main" val="3752733068"/>
              </p:ext>
            </p:extLst>
          </p:nvPr>
        </p:nvGraphicFramePr>
        <p:xfrm>
          <a:off x="2923487" y="1264690"/>
          <a:ext cx="6345021" cy="477011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ZoneTexte 8">
            <a:extLst>
              <a:ext uri="{FF2B5EF4-FFF2-40B4-BE49-F238E27FC236}">
                <a16:creationId xmlns:a16="http://schemas.microsoft.com/office/drawing/2014/main" id="{5EDEA47C-30F5-9343-99EC-F81DFCB48D5B}"/>
              </a:ext>
            </a:extLst>
          </p:cNvPr>
          <p:cNvSpPr txBox="1"/>
          <p:nvPr>
            <p:custDataLst>
              <p:tags r:id="rId2"/>
            </p:custDataLst>
          </p:nvPr>
        </p:nvSpPr>
        <p:spPr>
          <a:xfrm>
            <a:off x="1722166" y="6306565"/>
            <a:ext cx="9224192" cy="338554"/>
          </a:xfrm>
          <a:prstGeom prst="rect">
            <a:avLst/>
          </a:prstGeom>
          <a:noFill/>
        </p:spPr>
        <p:txBody>
          <a:bodyPr wrap="none" rtlCol="0">
            <a:spAutoFit/>
          </a:bodyPr>
          <a:lstStyle/>
          <a:p>
            <a:r>
              <a:rPr lang="fr-FR" sz="1600" dirty="0" smtClean="0">
                <a:solidFill>
                  <a:schemeClr val="accent1"/>
                </a:solidFill>
              </a:rPr>
              <a:t>Source : </a:t>
            </a:r>
            <a:r>
              <a:rPr lang="fr-FR" sz="1600" dirty="0">
                <a:solidFill>
                  <a:schemeClr val="accent1"/>
                </a:solidFill>
              </a:rPr>
              <a:t>Clatyon et al. (2017). Mental Health and Our </a:t>
            </a:r>
            <a:r>
              <a:rPr lang="fr-FR" sz="1600" dirty="0" err="1">
                <a:solidFill>
                  <a:schemeClr val="accent1"/>
                </a:solidFill>
              </a:rPr>
              <a:t>Changing</a:t>
            </a:r>
            <a:r>
              <a:rPr lang="fr-FR" sz="1600" dirty="0">
                <a:solidFill>
                  <a:schemeClr val="accent1"/>
                </a:solidFill>
              </a:rPr>
              <a:t> </a:t>
            </a:r>
            <a:r>
              <a:rPr lang="fr-FR" sz="1600" dirty="0" err="1" smtClean="0">
                <a:solidFill>
                  <a:schemeClr val="accent1"/>
                </a:solidFill>
              </a:rPr>
              <a:t>Climate</a:t>
            </a:r>
            <a:r>
              <a:rPr lang="fr-FR" sz="1600" dirty="0" smtClean="0">
                <a:solidFill>
                  <a:schemeClr val="accent1"/>
                </a:solidFill>
              </a:rPr>
              <a:t> : </a:t>
            </a:r>
            <a:r>
              <a:rPr lang="fr-FR" sz="1600" dirty="0">
                <a:solidFill>
                  <a:schemeClr val="accent1"/>
                </a:solidFill>
              </a:rPr>
              <a:t>Impacts, implications and Guidance.</a:t>
            </a:r>
          </a:p>
        </p:txBody>
      </p:sp>
      <p:sp>
        <p:nvSpPr>
          <p:cNvPr id="3" name="Rectangle 2">
            <a:extLst>
              <a:ext uri="{FF2B5EF4-FFF2-40B4-BE49-F238E27FC236}">
                <a16:creationId xmlns:a16="http://schemas.microsoft.com/office/drawing/2014/main" id="{C65EFEBC-0176-CD49-8363-4BA154A028AF}"/>
              </a:ext>
            </a:extLst>
          </p:cNvPr>
          <p:cNvSpPr/>
          <p:nvPr>
            <p:custDataLst>
              <p:tags r:id="rId3"/>
            </p:custDataLst>
          </p:nvPr>
        </p:nvSpPr>
        <p:spPr>
          <a:xfrm>
            <a:off x="446761" y="3766265"/>
            <a:ext cx="11298477" cy="1071742"/>
          </a:xfrm>
          <a:prstGeom prst="rect">
            <a:avLst/>
          </a:prstGeom>
          <a:solidFill>
            <a:srgbClr val="92D050">
              <a:alpha val="3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000" b="1" dirty="0">
                <a:solidFill>
                  <a:srgbClr val="002060"/>
                </a:solidFill>
              </a:rPr>
              <a:t>Premiers secours </a:t>
            </a:r>
          </a:p>
          <a:p>
            <a:r>
              <a:rPr lang="fr-FR" sz="3000" b="1" dirty="0">
                <a:solidFill>
                  <a:srgbClr val="002060"/>
                </a:solidFill>
              </a:rPr>
              <a:t>psychologiques</a:t>
            </a:r>
          </a:p>
        </p:txBody>
      </p:sp>
      <p:sp>
        <p:nvSpPr>
          <p:cNvPr id="11" name="ZoneTexte 10">
            <a:extLst>
              <a:ext uri="{FF2B5EF4-FFF2-40B4-BE49-F238E27FC236}">
                <a16:creationId xmlns:a16="http://schemas.microsoft.com/office/drawing/2014/main" id="{F0969B68-16E3-C246-AF16-2E686EAAD3CD}"/>
              </a:ext>
            </a:extLst>
          </p:cNvPr>
          <p:cNvSpPr txBox="1"/>
          <p:nvPr>
            <p:custDataLst>
              <p:tags r:id="rId4"/>
            </p:custDataLst>
          </p:nvPr>
        </p:nvSpPr>
        <p:spPr>
          <a:xfrm>
            <a:off x="4042391" y="551435"/>
            <a:ext cx="4107215" cy="707886"/>
          </a:xfrm>
          <a:prstGeom prst="rect">
            <a:avLst/>
          </a:prstGeom>
          <a:noFill/>
        </p:spPr>
        <p:txBody>
          <a:bodyPr wrap="none" rtlCol="0">
            <a:spAutoFit/>
          </a:bodyPr>
          <a:lstStyle/>
          <a:p>
            <a:r>
              <a:rPr lang="fr-FR" sz="4000" b="1" dirty="0">
                <a:solidFill>
                  <a:srgbClr val="002060"/>
                </a:solidFill>
                <a:latin typeface="+mj-lt"/>
              </a:rPr>
              <a:t>Les soins par étape</a:t>
            </a:r>
          </a:p>
        </p:txBody>
      </p:sp>
      <p:sp>
        <p:nvSpPr>
          <p:cNvPr id="2" name="Flèche vers le haut 1">
            <a:extLst>
              <a:ext uri="{FF2B5EF4-FFF2-40B4-BE49-F238E27FC236}">
                <a16:creationId xmlns:a16="http://schemas.microsoft.com/office/drawing/2014/main" id="{8EF9C225-B7FA-3244-AFA4-008EE369854A}"/>
              </a:ext>
            </a:extLst>
          </p:cNvPr>
          <p:cNvSpPr/>
          <p:nvPr>
            <p:custDataLst>
              <p:tags r:id="rId5"/>
            </p:custDataLst>
          </p:nvPr>
        </p:nvSpPr>
        <p:spPr>
          <a:xfrm>
            <a:off x="9268508" y="1259321"/>
            <a:ext cx="964277" cy="4775484"/>
          </a:xfrm>
          <a:prstGeom prst="upArrow">
            <a:avLst/>
          </a:prstGeom>
        </p:spPr>
        <p:style>
          <a:lnRef idx="1">
            <a:schemeClr val="accent1"/>
          </a:lnRef>
          <a:fillRef idx="2">
            <a:schemeClr val="accent1"/>
          </a:fillRef>
          <a:effectRef idx="1">
            <a:schemeClr val="accent1"/>
          </a:effectRef>
          <a:fontRef idx="minor">
            <a:schemeClr val="dk1"/>
          </a:fontRef>
        </p:style>
        <p:txBody>
          <a:bodyPr vert="vert270" rtlCol="0" anchor="ctr"/>
          <a:lstStyle/>
          <a:p>
            <a:pPr algn="ctr"/>
            <a:r>
              <a:rPr lang="fr-FR" sz="2200" dirty="0"/>
              <a:t>Intensité de l’atteinte fonctionnelle</a:t>
            </a:r>
          </a:p>
        </p:txBody>
      </p:sp>
      <p:pic>
        <p:nvPicPr>
          <p:cNvPr id="6" name="10">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582400" y="6171042"/>
            <a:ext cx="609600" cy="609600"/>
          </a:xfrm>
          <a:prstGeom prst="rect">
            <a:avLst/>
          </a:prstGeom>
        </p:spPr>
      </p:pic>
    </p:spTree>
    <p:extLst>
      <p:ext uri="{BB962C8B-B14F-4D97-AF65-F5344CB8AC3E}">
        <p14:creationId xmlns:p14="http://schemas.microsoft.com/office/powerpoint/2010/main" val="10921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938"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7"/>
          <a:stretch>
            <a:fillRect/>
          </a:stretch>
        </p:blipFill>
        <p:spPr>
          <a:xfrm>
            <a:off x="0" y="1273955"/>
            <a:ext cx="5366084" cy="5584045"/>
          </a:xfrm>
          <a:prstGeom prst="rect">
            <a:avLst/>
          </a:prstGeom>
        </p:spPr>
      </p:pic>
      <p:pic>
        <p:nvPicPr>
          <p:cNvPr id="4" name="Image 3"/>
          <p:cNvPicPr>
            <a:picLocks noChangeAspect="1"/>
          </p:cNvPicPr>
          <p:nvPr>
            <p:custDataLst>
              <p:tags r:id="rId2"/>
            </p:custDataLst>
          </p:nvPr>
        </p:nvPicPr>
        <p:blipFill>
          <a:blip r:embed="rId8"/>
          <a:stretch>
            <a:fillRect/>
          </a:stretch>
        </p:blipFill>
        <p:spPr>
          <a:xfrm>
            <a:off x="1" y="0"/>
            <a:ext cx="12192000" cy="1106905"/>
          </a:xfrm>
          <a:prstGeom prst="rect">
            <a:avLst/>
          </a:prstGeom>
        </p:spPr>
      </p:pic>
      <p:sp>
        <p:nvSpPr>
          <p:cNvPr id="5" name="Titre 7">
            <a:extLst>
              <a:ext uri="{FF2B5EF4-FFF2-40B4-BE49-F238E27FC236}">
                <a16:creationId xmlns:a16="http://schemas.microsoft.com/office/drawing/2014/main" id="{C419FEB2-883B-F64A-A036-DD1AE13C23ED}"/>
              </a:ext>
            </a:extLst>
          </p:cNvPr>
          <p:cNvSpPr txBox="1">
            <a:spLocks/>
          </p:cNvSpPr>
          <p:nvPr>
            <p:custDataLst>
              <p:tags r:id="rId3"/>
            </p:custDataLst>
          </p:nvPr>
        </p:nvSpPr>
        <p:spPr>
          <a:xfrm>
            <a:off x="6216317" y="3056879"/>
            <a:ext cx="4981166" cy="14549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002060"/>
                </a:solidFill>
              </a:rPr>
              <a:t>Les premiers secours psychologiques : L’affaire de tous</a:t>
            </a: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endParaRPr lang="en-US" sz="2600" dirty="0">
              <a:solidFill>
                <a:srgbClr val="000000"/>
              </a:solidFill>
            </a:endParaRPr>
          </a:p>
        </p:txBody>
      </p:sp>
      <p:pic>
        <p:nvPicPr>
          <p:cNvPr id="6" name="Image 5"/>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9997441" y="5638961"/>
            <a:ext cx="2194560" cy="1042416"/>
          </a:xfrm>
          <a:prstGeom prst="rect">
            <a:avLst/>
          </a:prstGeom>
        </p:spPr>
      </p:pic>
    </p:spTree>
    <p:extLst>
      <p:ext uri="{BB962C8B-B14F-4D97-AF65-F5344CB8AC3E}">
        <p14:creationId xmlns:p14="http://schemas.microsoft.com/office/powerpoint/2010/main" val="2255912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871465" y="1957707"/>
            <a:ext cx="10449069" cy="4739759"/>
          </a:xfrm>
          <a:prstGeom prst="rect">
            <a:avLst/>
          </a:prstGeom>
          <a:noFill/>
        </p:spPr>
        <p:txBody>
          <a:bodyPr wrap="square" rtlCol="0">
            <a:spAutoFit/>
          </a:bodyPr>
          <a:lstStyle/>
          <a:p>
            <a:pPr>
              <a:spcAft>
                <a:spcPts val="2400"/>
              </a:spcAft>
            </a:pPr>
            <a:r>
              <a:rPr lang="fr-FR" sz="2800" dirty="0">
                <a:latin typeface="+mj-lt"/>
              </a:rPr>
              <a:t>Les premiers secours psychologiques s’adressent aux *</a:t>
            </a:r>
            <a:r>
              <a:rPr lang="fr-FR" sz="2800" b="1" dirty="0">
                <a:solidFill>
                  <a:srgbClr val="002060"/>
                </a:solidFill>
                <a:latin typeface="+mj-lt"/>
              </a:rPr>
              <a:t>personnes en détresse psychologique </a:t>
            </a:r>
            <a:r>
              <a:rPr lang="fr-FR" sz="2800" dirty="0">
                <a:latin typeface="+mj-lt"/>
              </a:rPr>
              <a:t>qui sont confrontées à une situation de crise grave ou un événement difficile.</a:t>
            </a:r>
          </a:p>
          <a:p>
            <a:pPr>
              <a:spcAft>
                <a:spcPts val="1200"/>
              </a:spcAft>
            </a:pPr>
            <a:endParaRPr lang="fr-FR" sz="2600" dirty="0"/>
          </a:p>
          <a:p>
            <a:pPr>
              <a:spcAft>
                <a:spcPts val="1200"/>
              </a:spcAft>
            </a:pPr>
            <a:endParaRPr lang="fr-FR" sz="2600" dirty="0"/>
          </a:p>
          <a:p>
            <a:pPr>
              <a:spcAft>
                <a:spcPts val="1200"/>
              </a:spcAft>
            </a:pPr>
            <a:r>
              <a:rPr lang="fr-FR" sz="2800" dirty="0" smtClean="0">
                <a:latin typeface="+mj-lt"/>
              </a:rPr>
              <a:t>* Sont plus à risque : Enfants</a:t>
            </a:r>
            <a:r>
              <a:rPr lang="fr-FR" sz="2800" dirty="0">
                <a:latin typeface="+mj-lt"/>
              </a:rPr>
              <a:t>, jeunes, </a:t>
            </a:r>
            <a:r>
              <a:rPr lang="fr-FR" sz="2800" dirty="0" smtClean="0">
                <a:latin typeface="+mj-lt"/>
              </a:rPr>
              <a:t>personnes âgées et personnes atteintes d’une maladie chronique.</a:t>
            </a:r>
            <a:endParaRPr lang="fr-FR" sz="2800" dirty="0">
              <a:latin typeface="+mj-lt"/>
            </a:endParaRPr>
          </a:p>
          <a:p>
            <a:pPr>
              <a:spcAft>
                <a:spcPts val="1200"/>
              </a:spcAft>
            </a:pPr>
            <a:endParaRPr lang="fr-FR" sz="2600" dirty="0"/>
          </a:p>
          <a:p>
            <a:pPr marL="285750" indent="-285750">
              <a:buFont typeface="Arial" panose="020B0604020202020204" pitchFamily="34" charset="0"/>
              <a:buChar char="•"/>
            </a:pPr>
            <a:endParaRPr lang="fr-FR" sz="2400" dirty="0"/>
          </a:p>
        </p:txBody>
      </p:sp>
      <p:sp>
        <p:nvSpPr>
          <p:cNvPr id="5" name="ZoneTexte 4">
            <a:extLst>
              <a:ext uri="{FF2B5EF4-FFF2-40B4-BE49-F238E27FC236}">
                <a16:creationId xmlns:a16="http://schemas.microsoft.com/office/drawing/2014/main" id="{D366C592-FE7D-6E47-83BC-0DDA259B0C70}"/>
              </a:ext>
            </a:extLst>
          </p:cNvPr>
          <p:cNvSpPr txBox="1"/>
          <p:nvPr>
            <p:custDataLst>
              <p:tags r:id="rId2"/>
            </p:custDataLst>
          </p:nvPr>
        </p:nvSpPr>
        <p:spPr>
          <a:xfrm>
            <a:off x="6915222" y="6051135"/>
            <a:ext cx="4405312" cy="430887"/>
          </a:xfrm>
          <a:prstGeom prst="rect">
            <a:avLst/>
          </a:prstGeom>
          <a:noFill/>
        </p:spPr>
        <p:txBody>
          <a:bodyPr wrap="square" rtlCol="0">
            <a:spAutoFit/>
          </a:bodyPr>
          <a:lstStyle/>
          <a:p>
            <a:r>
              <a:rPr lang="fr-FR" sz="2200" dirty="0" smtClean="0">
                <a:solidFill>
                  <a:schemeClr val="accent1"/>
                </a:solidFill>
              </a:rPr>
              <a:t>Source : </a:t>
            </a:r>
            <a:r>
              <a:rPr lang="fr-FR" sz="2200" dirty="0">
                <a:solidFill>
                  <a:schemeClr val="accent1"/>
                </a:solidFill>
              </a:rPr>
              <a:t>OMS (2012), NTCSN (2006)</a:t>
            </a:r>
          </a:p>
        </p:txBody>
      </p:sp>
      <p:sp>
        <p:nvSpPr>
          <p:cNvPr id="6" name="ZoneTexte 5">
            <a:extLst>
              <a:ext uri="{FF2B5EF4-FFF2-40B4-BE49-F238E27FC236}">
                <a16:creationId xmlns:a16="http://schemas.microsoft.com/office/drawing/2014/main" id="{B9CF5A30-3B43-3549-94E3-0DCE468647C5}"/>
              </a:ext>
            </a:extLst>
          </p:cNvPr>
          <p:cNvSpPr txBox="1"/>
          <p:nvPr>
            <p:custDataLst>
              <p:tags r:id="rId3"/>
            </p:custDataLst>
          </p:nvPr>
        </p:nvSpPr>
        <p:spPr>
          <a:xfrm>
            <a:off x="1065991" y="611652"/>
            <a:ext cx="9284914" cy="707886"/>
          </a:xfrm>
          <a:prstGeom prst="rect">
            <a:avLst/>
          </a:prstGeom>
          <a:noFill/>
        </p:spPr>
        <p:txBody>
          <a:bodyPr wrap="none" rtlCol="0">
            <a:spAutoFit/>
          </a:bodyPr>
          <a:lstStyle/>
          <a:p>
            <a:r>
              <a:rPr lang="fr-FR" sz="4000" b="1" dirty="0">
                <a:solidFill>
                  <a:srgbClr val="002060"/>
                </a:solidFill>
                <a:latin typeface="+mj-lt"/>
              </a:rPr>
              <a:t>Premiers secours </a:t>
            </a:r>
            <a:r>
              <a:rPr lang="fr-FR" sz="4000" b="1" dirty="0" smtClean="0">
                <a:solidFill>
                  <a:srgbClr val="002060"/>
                </a:solidFill>
                <a:latin typeface="+mj-lt"/>
              </a:rPr>
              <a:t>psychologiques :  </a:t>
            </a:r>
            <a:r>
              <a:rPr lang="fr-FR" sz="4000" b="1" dirty="0">
                <a:solidFill>
                  <a:srgbClr val="002060"/>
                </a:solidFill>
                <a:latin typeface="+mj-lt"/>
              </a:rPr>
              <a:t>pour qui?</a:t>
            </a:r>
          </a:p>
        </p:txBody>
      </p:sp>
      <p:pic>
        <p:nvPicPr>
          <p:cNvPr id="4" name="12">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25881" y="6177222"/>
            <a:ext cx="609600" cy="609600"/>
          </a:xfrm>
          <a:prstGeom prst="rect">
            <a:avLst/>
          </a:prstGeom>
        </p:spPr>
      </p:pic>
    </p:spTree>
    <p:extLst>
      <p:ext uri="{BB962C8B-B14F-4D97-AF65-F5344CB8AC3E}">
        <p14:creationId xmlns:p14="http://schemas.microsoft.com/office/powerpoint/2010/main" val="22435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573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3CCC3CC-3BD1-214E-BCD5-DF16092EB8A4}"/>
              </a:ext>
            </a:extLst>
          </p:cNvPr>
          <p:cNvSpPr>
            <a:spLocks noGrp="1"/>
          </p:cNvSpPr>
          <p:nvPr>
            <p:ph idx="1"/>
            <p:custDataLst>
              <p:tags r:id="rId1"/>
            </p:custDataLst>
          </p:nvPr>
        </p:nvSpPr>
        <p:spPr>
          <a:xfrm>
            <a:off x="1581150" y="4890300"/>
            <a:ext cx="10344150" cy="2582062"/>
          </a:xfrm>
        </p:spPr>
        <p:txBody>
          <a:bodyPr>
            <a:normAutofit/>
          </a:bodyPr>
          <a:lstStyle/>
          <a:p>
            <a:pPr marL="0" indent="0" algn="r">
              <a:buNone/>
            </a:pPr>
            <a:endParaRPr lang="fr-FR" sz="2200" dirty="0">
              <a:solidFill>
                <a:srgbClr val="0070C0"/>
              </a:solidFill>
              <a:latin typeface="+mj-lt"/>
            </a:endParaRPr>
          </a:p>
          <a:p>
            <a:pPr marL="0" indent="0" algn="r">
              <a:buNone/>
            </a:pPr>
            <a:endParaRPr lang="fr-FR" sz="2200" dirty="0">
              <a:solidFill>
                <a:srgbClr val="0070C0"/>
              </a:solidFill>
              <a:latin typeface="+mj-lt"/>
            </a:endParaRPr>
          </a:p>
          <a:p>
            <a:pPr marL="0" indent="0" algn="r">
              <a:buNone/>
            </a:pPr>
            <a:endParaRPr lang="fr-FR" sz="2200" dirty="0">
              <a:solidFill>
                <a:srgbClr val="0070C0"/>
              </a:solidFill>
              <a:latin typeface="+mj-lt"/>
            </a:endParaRPr>
          </a:p>
          <a:p>
            <a:pPr marL="0" indent="0" algn="r">
              <a:buNone/>
            </a:pPr>
            <a:r>
              <a:rPr lang="fr-FR" sz="2200" dirty="0" smtClean="0">
                <a:solidFill>
                  <a:srgbClr val="0070C0"/>
                </a:solidFill>
                <a:latin typeface="+mj-lt"/>
              </a:rPr>
              <a:t>Sources : </a:t>
            </a:r>
            <a:r>
              <a:rPr lang="fr-FR" sz="2200" dirty="0">
                <a:solidFill>
                  <a:srgbClr val="0070C0"/>
                </a:solidFill>
                <a:latin typeface="+mj-lt"/>
              </a:rPr>
              <a:t>Camirand et Nanhou 2008 dans MSSS, 2019; </a:t>
            </a:r>
            <a:r>
              <a:rPr lang="fr-CA" sz="2200" dirty="0">
                <a:solidFill>
                  <a:srgbClr val="0070C0"/>
                </a:solidFill>
                <a:latin typeface="+mj-lt"/>
              </a:rPr>
              <a:t>Ridner, 2004</a:t>
            </a:r>
            <a:endParaRPr lang="fr-FR" sz="2200" dirty="0">
              <a:solidFill>
                <a:srgbClr val="0070C0"/>
              </a:solidFill>
              <a:latin typeface="+mj-lt"/>
            </a:endParaRPr>
          </a:p>
          <a:p>
            <a:pPr marL="0" indent="0" algn="r">
              <a:buNone/>
            </a:pPr>
            <a:endParaRPr lang="fr-FR" sz="2200" dirty="0">
              <a:solidFill>
                <a:srgbClr val="0070C0"/>
              </a:solidFill>
              <a:latin typeface="+mj-lt"/>
            </a:endParaRPr>
          </a:p>
          <a:p>
            <a:pPr marL="0" indent="0" algn="r">
              <a:buNone/>
            </a:pPr>
            <a:endParaRPr lang="fr-CA" sz="2200" dirty="0">
              <a:solidFill>
                <a:srgbClr val="0070C0"/>
              </a:solidFill>
            </a:endParaRPr>
          </a:p>
          <a:p>
            <a:pPr marL="0" indent="0">
              <a:buNone/>
            </a:pPr>
            <a:endParaRPr lang="fr-CA" sz="2200" dirty="0"/>
          </a:p>
          <a:p>
            <a:endParaRPr lang="fr-FR" sz="2200" dirty="0"/>
          </a:p>
        </p:txBody>
      </p:sp>
      <p:sp>
        <p:nvSpPr>
          <p:cNvPr id="5" name="Rectangle 4">
            <a:extLst>
              <a:ext uri="{FF2B5EF4-FFF2-40B4-BE49-F238E27FC236}">
                <a16:creationId xmlns:a16="http://schemas.microsoft.com/office/drawing/2014/main" id="{8CBFB70F-2F30-3640-BE80-6C521286FBF4}"/>
              </a:ext>
            </a:extLst>
          </p:cNvPr>
          <p:cNvSpPr/>
          <p:nvPr>
            <p:custDataLst>
              <p:tags r:id="rId2"/>
            </p:custDataLst>
          </p:nvPr>
        </p:nvSpPr>
        <p:spPr>
          <a:xfrm>
            <a:off x="923925" y="1776978"/>
            <a:ext cx="10344150" cy="2246769"/>
          </a:xfrm>
          <a:prstGeom prst="rect">
            <a:avLst/>
          </a:prstGeom>
        </p:spPr>
        <p:txBody>
          <a:bodyPr wrap="square">
            <a:spAutoFit/>
          </a:bodyPr>
          <a:lstStyle/>
          <a:p>
            <a:pPr algn="just"/>
            <a:r>
              <a:rPr lang="fr-FR" sz="2800" dirty="0">
                <a:latin typeface="+mj-lt"/>
              </a:rPr>
              <a:t>La</a:t>
            </a:r>
            <a:r>
              <a:rPr lang="fr-FR" sz="2800" b="1" dirty="0">
                <a:solidFill>
                  <a:schemeClr val="accent4">
                    <a:lumMod val="50000"/>
                  </a:schemeClr>
                </a:solidFill>
                <a:latin typeface="+mj-lt"/>
              </a:rPr>
              <a:t> détresse psychologique </a:t>
            </a:r>
            <a:r>
              <a:rPr lang="fr-FR" sz="2800" dirty="0">
                <a:latin typeface="+mj-lt"/>
              </a:rPr>
              <a:t>résulte d’un ensemble d’émotions négatives qui, lorsqu’elles sont vécues avec persistance chez un individu, peuvent </a:t>
            </a:r>
            <a:r>
              <a:rPr lang="fr-FR" sz="2800" dirty="0" smtClean="0">
                <a:latin typeface="+mj-lt"/>
              </a:rPr>
              <a:t>entraîner des </a:t>
            </a:r>
            <a:r>
              <a:rPr lang="fr-FR" sz="2800" dirty="0">
                <a:latin typeface="+mj-lt"/>
              </a:rPr>
              <a:t>conséquences de santé importantes telles que la dépression,  l’anxiété  ou une </a:t>
            </a:r>
            <a:r>
              <a:rPr lang="fr-CA" sz="2800" dirty="0">
                <a:latin typeface="+mj-lt"/>
              </a:rPr>
              <a:t>incapacité à s’adapter efficacement aux circonstances . </a:t>
            </a:r>
            <a:endParaRPr lang="fr-FR" sz="2800" dirty="0">
              <a:latin typeface="+mj-lt"/>
            </a:endParaRPr>
          </a:p>
        </p:txBody>
      </p:sp>
      <p:pic>
        <p:nvPicPr>
          <p:cNvPr id="2" name="Son enregistré">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1582400" y="5571731"/>
            <a:ext cx="609600" cy="609600"/>
          </a:xfrm>
          <a:prstGeom prst="rect">
            <a:avLst/>
          </a:prstGeom>
        </p:spPr>
      </p:pic>
    </p:spTree>
    <p:extLst>
      <p:ext uri="{BB962C8B-B14F-4D97-AF65-F5344CB8AC3E}">
        <p14:creationId xmlns:p14="http://schemas.microsoft.com/office/powerpoint/2010/main" val="41096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0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1110698" y="2182505"/>
            <a:ext cx="9970604" cy="2492990"/>
          </a:xfrm>
          <a:prstGeom prst="rect">
            <a:avLst/>
          </a:prstGeom>
          <a:noFill/>
        </p:spPr>
        <p:txBody>
          <a:bodyPr wrap="square" rtlCol="0">
            <a:spAutoFit/>
          </a:bodyPr>
          <a:lstStyle/>
          <a:p>
            <a:pPr>
              <a:spcAft>
                <a:spcPts val="600"/>
              </a:spcAft>
            </a:pPr>
            <a:r>
              <a:rPr lang="fr-FR" sz="2800" dirty="0">
                <a:latin typeface="+mj-lt"/>
              </a:rPr>
              <a:t>Interventions </a:t>
            </a:r>
            <a:r>
              <a:rPr lang="fr-FR" sz="2800" dirty="0" smtClean="0">
                <a:latin typeface="+mj-lt"/>
              </a:rPr>
              <a:t>visant </a:t>
            </a:r>
            <a:r>
              <a:rPr lang="fr-FR" sz="2800" dirty="0">
                <a:latin typeface="+mj-lt"/>
              </a:rPr>
              <a:t>à </a:t>
            </a:r>
            <a:r>
              <a:rPr lang="fr-FR" sz="3200" b="1" dirty="0">
                <a:solidFill>
                  <a:srgbClr val="002060"/>
                </a:solidFill>
                <a:latin typeface="+mj-lt"/>
              </a:rPr>
              <a:t>réduire la détresse psychologique </a:t>
            </a:r>
            <a:r>
              <a:rPr lang="fr-FR" sz="2800" dirty="0">
                <a:latin typeface="+mj-lt"/>
              </a:rPr>
              <a:t>et favoriser leur </a:t>
            </a:r>
            <a:r>
              <a:rPr lang="fr-FR" sz="3200" b="1" dirty="0">
                <a:solidFill>
                  <a:srgbClr val="002060"/>
                </a:solidFill>
                <a:latin typeface="+mj-lt"/>
              </a:rPr>
              <a:t>fonctionnement adaptatif </a:t>
            </a:r>
            <a:r>
              <a:rPr lang="fr-FR" sz="2800" dirty="0">
                <a:latin typeface="+mj-lt"/>
              </a:rPr>
              <a:t>à court et long terme chez les personnes touchées.</a:t>
            </a:r>
          </a:p>
          <a:p>
            <a:pPr>
              <a:spcAft>
                <a:spcPts val="600"/>
              </a:spcAft>
            </a:pPr>
            <a:endParaRPr lang="fr-FR" sz="2800" dirty="0">
              <a:latin typeface="+mj-lt"/>
            </a:endParaRPr>
          </a:p>
          <a:p>
            <a:pPr>
              <a:spcAft>
                <a:spcPts val="600"/>
              </a:spcAft>
            </a:pPr>
            <a:endParaRPr lang="fr-FR" sz="2600" dirty="0"/>
          </a:p>
        </p:txBody>
      </p:sp>
      <p:sp>
        <p:nvSpPr>
          <p:cNvPr id="7" name="ZoneTexte 6">
            <a:extLst>
              <a:ext uri="{FF2B5EF4-FFF2-40B4-BE49-F238E27FC236}">
                <a16:creationId xmlns:a16="http://schemas.microsoft.com/office/drawing/2014/main" id="{E0F5216D-760B-A64E-8EBD-EE25CD37BD61}"/>
              </a:ext>
            </a:extLst>
          </p:cNvPr>
          <p:cNvSpPr txBox="1"/>
          <p:nvPr>
            <p:custDataLst>
              <p:tags r:id="rId2"/>
            </p:custDataLst>
          </p:nvPr>
        </p:nvSpPr>
        <p:spPr>
          <a:xfrm>
            <a:off x="8684682" y="6488668"/>
            <a:ext cx="3684104"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NTCSN (2006)</a:t>
            </a:r>
          </a:p>
        </p:txBody>
      </p:sp>
      <p:sp>
        <p:nvSpPr>
          <p:cNvPr id="6" name="ZoneTexte 5">
            <a:extLst>
              <a:ext uri="{FF2B5EF4-FFF2-40B4-BE49-F238E27FC236}">
                <a16:creationId xmlns:a16="http://schemas.microsoft.com/office/drawing/2014/main" id="{4DC85042-700D-B742-A624-BF4AF2A6B735}"/>
              </a:ext>
            </a:extLst>
          </p:cNvPr>
          <p:cNvSpPr txBox="1"/>
          <p:nvPr>
            <p:custDataLst>
              <p:tags r:id="rId3"/>
            </p:custDataLst>
          </p:nvPr>
        </p:nvSpPr>
        <p:spPr>
          <a:xfrm>
            <a:off x="2624633" y="694779"/>
            <a:ext cx="6942734" cy="707886"/>
          </a:xfrm>
          <a:prstGeom prst="rect">
            <a:avLst/>
          </a:prstGeom>
          <a:noFill/>
        </p:spPr>
        <p:txBody>
          <a:bodyPr wrap="none" rtlCol="0">
            <a:spAutoFit/>
          </a:bodyPr>
          <a:lstStyle/>
          <a:p>
            <a:r>
              <a:rPr lang="fr-FR" sz="4000" b="1" dirty="0">
                <a:solidFill>
                  <a:srgbClr val="002060"/>
                </a:solidFill>
                <a:latin typeface="+mj-lt"/>
              </a:rPr>
              <a:t>Premiers secours psychologiques</a:t>
            </a:r>
          </a:p>
        </p:txBody>
      </p:sp>
      <p:pic>
        <p:nvPicPr>
          <p:cNvPr id="4" name="14">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62952" y="5879068"/>
            <a:ext cx="609600" cy="609600"/>
          </a:xfrm>
          <a:prstGeom prst="rect">
            <a:avLst/>
          </a:prstGeom>
        </p:spPr>
      </p:pic>
    </p:spTree>
    <p:extLst>
      <p:ext uri="{BB962C8B-B14F-4D97-AF65-F5344CB8AC3E}">
        <p14:creationId xmlns:p14="http://schemas.microsoft.com/office/powerpoint/2010/main" val="17839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3412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1110698" y="2162524"/>
            <a:ext cx="9970604" cy="3216265"/>
          </a:xfrm>
          <a:prstGeom prst="rect">
            <a:avLst/>
          </a:prstGeom>
          <a:noFill/>
        </p:spPr>
        <p:txBody>
          <a:bodyPr wrap="square" rtlCol="0">
            <a:spAutoFit/>
          </a:bodyPr>
          <a:lstStyle/>
          <a:p>
            <a:pPr>
              <a:spcAft>
                <a:spcPts val="2400"/>
              </a:spcAft>
            </a:pPr>
            <a:r>
              <a:rPr lang="fr-FR" sz="2800" dirty="0">
                <a:latin typeface="+mj-lt"/>
              </a:rPr>
              <a:t>Les PSP peuvent être offerts par </a:t>
            </a:r>
            <a:r>
              <a:rPr lang="fr-FR" sz="3200" b="1" dirty="0">
                <a:solidFill>
                  <a:srgbClr val="002060"/>
                </a:solidFill>
                <a:latin typeface="+mj-lt"/>
              </a:rPr>
              <a:t>des intervenants de premiers niveaux</a:t>
            </a:r>
            <a:r>
              <a:rPr lang="fr-FR" sz="2800" dirty="0">
                <a:latin typeface="+mj-lt"/>
              </a:rPr>
              <a:t> </a:t>
            </a:r>
            <a:r>
              <a:rPr lang="fr-FR" sz="3200" b="1" dirty="0">
                <a:solidFill>
                  <a:srgbClr val="002060"/>
                </a:solidFill>
                <a:latin typeface="+mj-lt"/>
              </a:rPr>
              <a:t>qui n’ont pas nécessairement d’expérience professionnelle préalable en santé mentale </a:t>
            </a:r>
            <a:r>
              <a:rPr lang="fr-FR" sz="2800" dirty="0">
                <a:latin typeface="+mj-lt"/>
              </a:rPr>
              <a:t>moyennant une courte formation ou la lecture de documents de référence.</a:t>
            </a:r>
          </a:p>
          <a:p>
            <a:pPr>
              <a:spcAft>
                <a:spcPts val="600"/>
              </a:spcAft>
            </a:pPr>
            <a:endParaRPr lang="fr-FR" sz="2800" dirty="0">
              <a:latin typeface="+mj-lt"/>
            </a:endParaRPr>
          </a:p>
          <a:p>
            <a:pPr>
              <a:spcAft>
                <a:spcPts val="600"/>
              </a:spcAft>
            </a:pPr>
            <a:endParaRPr lang="fr-FR" sz="2600" dirty="0"/>
          </a:p>
        </p:txBody>
      </p:sp>
      <p:sp>
        <p:nvSpPr>
          <p:cNvPr id="7" name="ZoneTexte 6">
            <a:extLst>
              <a:ext uri="{FF2B5EF4-FFF2-40B4-BE49-F238E27FC236}">
                <a16:creationId xmlns:a16="http://schemas.microsoft.com/office/drawing/2014/main" id="{E0F5216D-760B-A64E-8EBD-EE25CD37BD61}"/>
              </a:ext>
            </a:extLst>
          </p:cNvPr>
          <p:cNvSpPr txBox="1"/>
          <p:nvPr>
            <p:custDataLst>
              <p:tags r:id="rId2"/>
            </p:custDataLst>
          </p:nvPr>
        </p:nvSpPr>
        <p:spPr>
          <a:xfrm>
            <a:off x="8684682" y="6488668"/>
            <a:ext cx="3684104"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NTCSN (2006)</a:t>
            </a:r>
          </a:p>
        </p:txBody>
      </p:sp>
      <p:sp>
        <p:nvSpPr>
          <p:cNvPr id="6" name="ZoneTexte 5">
            <a:extLst>
              <a:ext uri="{FF2B5EF4-FFF2-40B4-BE49-F238E27FC236}">
                <a16:creationId xmlns:a16="http://schemas.microsoft.com/office/drawing/2014/main" id="{4DC85042-700D-B742-A624-BF4AF2A6B735}"/>
              </a:ext>
            </a:extLst>
          </p:cNvPr>
          <p:cNvSpPr txBox="1"/>
          <p:nvPr>
            <p:custDataLst>
              <p:tags r:id="rId3"/>
            </p:custDataLst>
          </p:nvPr>
        </p:nvSpPr>
        <p:spPr>
          <a:xfrm>
            <a:off x="1065991" y="611652"/>
            <a:ext cx="10051983" cy="707886"/>
          </a:xfrm>
          <a:prstGeom prst="rect">
            <a:avLst/>
          </a:prstGeom>
          <a:noFill/>
        </p:spPr>
        <p:txBody>
          <a:bodyPr wrap="none" rtlCol="0">
            <a:spAutoFit/>
          </a:bodyPr>
          <a:lstStyle/>
          <a:p>
            <a:r>
              <a:rPr lang="fr-FR" sz="4000" b="1" dirty="0">
                <a:solidFill>
                  <a:srgbClr val="002060"/>
                </a:solidFill>
                <a:latin typeface="+mj-lt"/>
              </a:rPr>
              <a:t>Qui offrent les </a:t>
            </a:r>
            <a:r>
              <a:rPr lang="fr-FR" sz="4000" b="1" dirty="0" smtClean="0">
                <a:solidFill>
                  <a:srgbClr val="002060"/>
                </a:solidFill>
                <a:latin typeface="+mj-lt"/>
              </a:rPr>
              <a:t>premiers </a:t>
            </a:r>
            <a:r>
              <a:rPr lang="fr-FR" sz="4000" b="1" dirty="0">
                <a:solidFill>
                  <a:srgbClr val="002060"/>
                </a:solidFill>
                <a:latin typeface="+mj-lt"/>
              </a:rPr>
              <a:t>secours psychologiques?</a:t>
            </a:r>
          </a:p>
        </p:txBody>
      </p:sp>
      <p:pic>
        <p:nvPicPr>
          <p:cNvPr id="4" name="15">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87665" y="5731475"/>
            <a:ext cx="609600" cy="609600"/>
          </a:xfrm>
          <a:prstGeom prst="rect">
            <a:avLst/>
          </a:prstGeom>
        </p:spPr>
      </p:pic>
    </p:spTree>
    <p:extLst>
      <p:ext uri="{BB962C8B-B14F-4D97-AF65-F5344CB8AC3E}">
        <p14:creationId xmlns:p14="http://schemas.microsoft.com/office/powerpoint/2010/main" val="7416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789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1110698" y="1502688"/>
            <a:ext cx="9970604" cy="4616648"/>
          </a:xfrm>
          <a:prstGeom prst="rect">
            <a:avLst/>
          </a:prstGeom>
          <a:noFill/>
        </p:spPr>
        <p:txBody>
          <a:bodyPr wrap="square" rtlCol="0">
            <a:spAutoFit/>
          </a:bodyPr>
          <a:lstStyle/>
          <a:p>
            <a:pPr>
              <a:spcAft>
                <a:spcPts val="2400"/>
              </a:spcAft>
            </a:pPr>
            <a:r>
              <a:rPr lang="fr-FR" sz="2800" dirty="0">
                <a:latin typeface="+mj-lt"/>
              </a:rPr>
              <a:t>Peuvent être offerts </a:t>
            </a:r>
            <a:r>
              <a:rPr lang="fr-FR" sz="3200" b="1" dirty="0">
                <a:solidFill>
                  <a:srgbClr val="002060"/>
                </a:solidFill>
                <a:latin typeface="+mj-lt"/>
              </a:rPr>
              <a:t>dans les premiers moments d’un événement </a:t>
            </a:r>
            <a:r>
              <a:rPr lang="fr-FR" sz="2800" dirty="0" smtClean="0">
                <a:latin typeface="+mj-lt"/>
              </a:rPr>
              <a:t>pouvant </a:t>
            </a:r>
            <a:r>
              <a:rPr lang="fr-FR" sz="2800" dirty="0">
                <a:latin typeface="+mj-lt"/>
              </a:rPr>
              <a:t>entraîner de la </a:t>
            </a:r>
            <a:r>
              <a:rPr lang="fr-FR" sz="2800" dirty="0" smtClean="0">
                <a:latin typeface="+mj-lt"/>
              </a:rPr>
              <a:t>détresse (deuil, événement  vécu avec un niveau de stress important, annonce difficile). </a:t>
            </a:r>
            <a:endParaRPr lang="fr-FR" sz="2800" dirty="0">
              <a:latin typeface="+mj-lt"/>
            </a:endParaRPr>
          </a:p>
          <a:p>
            <a:pPr>
              <a:spcAft>
                <a:spcPts val="2400"/>
              </a:spcAft>
            </a:pPr>
            <a:r>
              <a:rPr lang="fr-FR" sz="2800" dirty="0">
                <a:latin typeface="+mj-lt"/>
              </a:rPr>
              <a:t>Événements peuvent être d’origine naturelle ou non ou </a:t>
            </a:r>
            <a:r>
              <a:rPr lang="fr-FR" sz="2800" dirty="0" smtClean="0">
                <a:latin typeface="+mj-lt"/>
              </a:rPr>
              <a:t>encore référés </a:t>
            </a:r>
            <a:r>
              <a:rPr lang="fr-FR" sz="2800" dirty="0">
                <a:latin typeface="+mj-lt"/>
              </a:rPr>
              <a:t>à une urgence </a:t>
            </a:r>
            <a:r>
              <a:rPr lang="fr-FR" sz="2800" dirty="0" smtClean="0">
                <a:latin typeface="+mj-lt"/>
              </a:rPr>
              <a:t>sanitaire.</a:t>
            </a:r>
            <a:endParaRPr lang="fr-FR" sz="2800" dirty="0">
              <a:latin typeface="+mj-lt"/>
            </a:endParaRPr>
          </a:p>
          <a:p>
            <a:pPr>
              <a:spcAft>
                <a:spcPts val="2400"/>
              </a:spcAft>
            </a:pPr>
            <a:r>
              <a:rPr lang="fr-FR" sz="2800" dirty="0">
                <a:latin typeface="+mj-lt"/>
              </a:rPr>
              <a:t>Les PSP peuvent se poursuivre dans les jours et semaines qui suivent</a:t>
            </a:r>
            <a:r>
              <a:rPr lang="fr-FR" sz="2800" dirty="0" smtClean="0">
                <a:latin typeface="+mj-lt"/>
              </a:rPr>
              <a:t>. Ils peuvent </a:t>
            </a:r>
            <a:r>
              <a:rPr lang="fr-FR" sz="2800" dirty="0">
                <a:latin typeface="+mj-lt"/>
              </a:rPr>
              <a:t>être offerts en </a:t>
            </a:r>
            <a:r>
              <a:rPr lang="fr-FR" sz="3200" b="1" dirty="0">
                <a:solidFill>
                  <a:srgbClr val="002060"/>
                </a:solidFill>
                <a:latin typeface="+mj-lt"/>
              </a:rPr>
              <a:t>présence ou à </a:t>
            </a:r>
            <a:r>
              <a:rPr lang="fr-FR" sz="3200" b="1" dirty="0" smtClean="0">
                <a:solidFill>
                  <a:srgbClr val="002060"/>
                </a:solidFill>
                <a:latin typeface="+mj-lt"/>
              </a:rPr>
              <a:t>distance.</a:t>
            </a:r>
            <a:endParaRPr lang="fr-FR" sz="2800" dirty="0">
              <a:latin typeface="+mj-lt"/>
            </a:endParaRPr>
          </a:p>
          <a:p>
            <a:pPr>
              <a:spcAft>
                <a:spcPts val="600"/>
              </a:spcAft>
            </a:pPr>
            <a:endParaRPr lang="fr-FR" sz="2600" dirty="0">
              <a:latin typeface="+mj-lt"/>
            </a:endParaRPr>
          </a:p>
        </p:txBody>
      </p:sp>
      <p:sp>
        <p:nvSpPr>
          <p:cNvPr id="7" name="ZoneTexte 6">
            <a:extLst>
              <a:ext uri="{FF2B5EF4-FFF2-40B4-BE49-F238E27FC236}">
                <a16:creationId xmlns:a16="http://schemas.microsoft.com/office/drawing/2014/main" id="{E0F5216D-760B-A64E-8EBD-EE25CD37BD61}"/>
              </a:ext>
            </a:extLst>
          </p:cNvPr>
          <p:cNvSpPr txBox="1"/>
          <p:nvPr>
            <p:custDataLst>
              <p:tags r:id="rId2"/>
            </p:custDataLst>
          </p:nvPr>
        </p:nvSpPr>
        <p:spPr>
          <a:xfrm>
            <a:off x="2728913" y="6246348"/>
            <a:ext cx="9739887" cy="430887"/>
          </a:xfrm>
          <a:prstGeom prst="rect">
            <a:avLst/>
          </a:prstGeom>
          <a:noFill/>
        </p:spPr>
        <p:txBody>
          <a:bodyPr wrap="square" rtlCol="0">
            <a:spAutoFit/>
          </a:bodyPr>
          <a:lstStyle/>
          <a:p>
            <a:r>
              <a:rPr lang="fr-FR" sz="2200" dirty="0" smtClean="0">
                <a:solidFill>
                  <a:schemeClr val="accent1"/>
                </a:solidFill>
              </a:rPr>
              <a:t>Source : </a:t>
            </a:r>
            <a:r>
              <a:rPr lang="fr-FR" sz="2200" dirty="0">
                <a:solidFill>
                  <a:schemeClr val="accent1"/>
                </a:solidFill>
              </a:rPr>
              <a:t>OMS (2012), NTCSN (2006), International Federation of Red Cross, 2020</a:t>
            </a:r>
          </a:p>
        </p:txBody>
      </p:sp>
      <p:sp>
        <p:nvSpPr>
          <p:cNvPr id="6" name="ZoneTexte 5">
            <a:extLst>
              <a:ext uri="{FF2B5EF4-FFF2-40B4-BE49-F238E27FC236}">
                <a16:creationId xmlns:a16="http://schemas.microsoft.com/office/drawing/2014/main" id="{4DC85042-700D-B742-A624-BF4AF2A6B735}"/>
              </a:ext>
            </a:extLst>
          </p:cNvPr>
          <p:cNvSpPr txBox="1"/>
          <p:nvPr>
            <p:custDataLst>
              <p:tags r:id="rId3"/>
            </p:custDataLst>
          </p:nvPr>
        </p:nvSpPr>
        <p:spPr>
          <a:xfrm>
            <a:off x="1065991" y="611652"/>
            <a:ext cx="10322569" cy="707886"/>
          </a:xfrm>
          <a:prstGeom prst="rect">
            <a:avLst/>
          </a:prstGeom>
          <a:noFill/>
        </p:spPr>
        <p:txBody>
          <a:bodyPr wrap="none" rtlCol="0">
            <a:spAutoFit/>
          </a:bodyPr>
          <a:lstStyle/>
          <a:p>
            <a:r>
              <a:rPr lang="fr-FR" sz="4000" b="1" dirty="0">
                <a:solidFill>
                  <a:srgbClr val="002060"/>
                </a:solidFill>
                <a:latin typeface="+mj-lt"/>
              </a:rPr>
              <a:t>Quand offrir les </a:t>
            </a:r>
            <a:r>
              <a:rPr lang="fr-FR" sz="4000" b="1" dirty="0" smtClean="0">
                <a:solidFill>
                  <a:srgbClr val="002060"/>
                </a:solidFill>
                <a:latin typeface="+mj-lt"/>
              </a:rPr>
              <a:t>premiers </a:t>
            </a:r>
            <a:r>
              <a:rPr lang="fr-FR" sz="4000" b="1" dirty="0">
                <a:solidFill>
                  <a:srgbClr val="002060"/>
                </a:solidFill>
                <a:latin typeface="+mj-lt"/>
              </a:rPr>
              <a:t>secours psychologiques?</a:t>
            </a:r>
          </a:p>
        </p:txBody>
      </p:sp>
      <p:pic>
        <p:nvPicPr>
          <p:cNvPr id="2" name="16">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388560" y="5482963"/>
            <a:ext cx="609600" cy="609600"/>
          </a:xfrm>
          <a:prstGeom prst="rect">
            <a:avLst/>
          </a:prstGeom>
        </p:spPr>
      </p:pic>
    </p:spTree>
    <p:extLst>
      <p:ext uri="{BB962C8B-B14F-4D97-AF65-F5344CB8AC3E}">
        <p14:creationId xmlns:p14="http://schemas.microsoft.com/office/powerpoint/2010/main" val="6141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873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8EB9130-F4C9-E64E-8B0A-DA71A48B5DBB}"/>
              </a:ext>
            </a:extLst>
          </p:cNvPr>
          <p:cNvSpPr txBox="1"/>
          <p:nvPr>
            <p:custDataLst>
              <p:tags r:id="rId1"/>
            </p:custDataLst>
          </p:nvPr>
        </p:nvSpPr>
        <p:spPr>
          <a:xfrm>
            <a:off x="663459" y="489734"/>
            <a:ext cx="10911320" cy="707886"/>
          </a:xfrm>
          <a:prstGeom prst="rect">
            <a:avLst/>
          </a:prstGeom>
          <a:noFill/>
        </p:spPr>
        <p:txBody>
          <a:bodyPr wrap="none" rtlCol="0">
            <a:spAutoFit/>
          </a:bodyPr>
          <a:lstStyle/>
          <a:p>
            <a:r>
              <a:rPr lang="fr-FR" sz="4000" b="1" dirty="0">
                <a:solidFill>
                  <a:srgbClr val="002060"/>
                </a:solidFill>
                <a:latin typeface="+mj-lt"/>
              </a:rPr>
              <a:t>Pourquoi offrir les </a:t>
            </a:r>
            <a:r>
              <a:rPr lang="fr-FR" sz="4000" b="1" dirty="0" smtClean="0">
                <a:solidFill>
                  <a:srgbClr val="002060"/>
                </a:solidFill>
                <a:latin typeface="+mj-lt"/>
              </a:rPr>
              <a:t>premiers </a:t>
            </a:r>
            <a:r>
              <a:rPr lang="fr-FR" sz="4000" b="1" dirty="0">
                <a:solidFill>
                  <a:srgbClr val="002060"/>
                </a:solidFill>
                <a:latin typeface="+mj-lt"/>
              </a:rPr>
              <a:t>secours psychologiques ?</a:t>
            </a:r>
          </a:p>
        </p:txBody>
      </p:sp>
      <p:sp>
        <p:nvSpPr>
          <p:cNvPr id="3" name="ZoneTexte 2">
            <a:extLst>
              <a:ext uri="{FF2B5EF4-FFF2-40B4-BE49-F238E27FC236}">
                <a16:creationId xmlns:a16="http://schemas.microsoft.com/office/drawing/2014/main" id="{8C6ED4B7-8B66-1944-83AB-F1E234D3BCA3}"/>
              </a:ext>
            </a:extLst>
          </p:cNvPr>
          <p:cNvSpPr txBox="1"/>
          <p:nvPr>
            <p:custDataLst>
              <p:tags r:id="rId2"/>
            </p:custDataLst>
          </p:nvPr>
        </p:nvSpPr>
        <p:spPr>
          <a:xfrm>
            <a:off x="992777" y="1997839"/>
            <a:ext cx="9780104" cy="3662541"/>
          </a:xfrm>
          <a:prstGeom prst="rect">
            <a:avLst/>
          </a:prstGeom>
          <a:noFill/>
        </p:spPr>
        <p:txBody>
          <a:bodyPr wrap="square" rtlCol="0">
            <a:spAutoFit/>
          </a:bodyPr>
          <a:lstStyle/>
          <a:p>
            <a:r>
              <a:rPr lang="fr-FR" sz="2800" dirty="0">
                <a:latin typeface="+mj-lt"/>
              </a:rPr>
              <a:t>Il est démontré que les personnes qui bénéficient </a:t>
            </a:r>
            <a:r>
              <a:rPr lang="fr-FR" sz="3200" b="1" dirty="0">
                <a:solidFill>
                  <a:srgbClr val="002060"/>
                </a:solidFill>
                <a:latin typeface="+mj-lt"/>
              </a:rPr>
              <a:t>d’un bon soutien social après une crise peuvent mieux s’adapter </a:t>
            </a:r>
            <a:r>
              <a:rPr lang="fr-FR" sz="2800" dirty="0">
                <a:latin typeface="+mj-lt"/>
              </a:rPr>
              <a:t>que celles qui ont le sentiment de ne pas avoir été assez soutenues (OMS, 2012, p.28).</a:t>
            </a:r>
          </a:p>
          <a:p>
            <a:pPr marL="285750" indent="-285750">
              <a:buFont typeface="Arial" panose="020B0604020202020204" pitchFamily="34" charset="0"/>
              <a:buChar char="•"/>
            </a:pPr>
            <a:endParaRPr lang="fr-FR" sz="2800" dirty="0">
              <a:latin typeface="+mj-lt"/>
            </a:endParaRPr>
          </a:p>
          <a:p>
            <a:r>
              <a:rPr lang="fr-FR" sz="2800" dirty="0">
                <a:latin typeface="+mj-lt"/>
              </a:rPr>
              <a:t>Ils sont recommandés par les experts internationaux. </a:t>
            </a:r>
          </a:p>
          <a:p>
            <a:endParaRPr lang="fr-FR" sz="2800" dirty="0">
              <a:latin typeface="+mj-lt"/>
            </a:endParaRPr>
          </a:p>
          <a:p>
            <a:pPr marL="285750" indent="-285750">
              <a:buFont typeface="Arial" panose="020B0604020202020204" pitchFamily="34" charset="0"/>
              <a:buChar char="•"/>
            </a:pPr>
            <a:endParaRPr lang="fr-FR" sz="2800" dirty="0">
              <a:latin typeface="+mj-lt"/>
            </a:endParaRPr>
          </a:p>
        </p:txBody>
      </p:sp>
      <p:sp>
        <p:nvSpPr>
          <p:cNvPr id="5" name="ZoneTexte 4">
            <a:extLst>
              <a:ext uri="{FF2B5EF4-FFF2-40B4-BE49-F238E27FC236}">
                <a16:creationId xmlns:a16="http://schemas.microsoft.com/office/drawing/2014/main" id="{8E6997FB-46AE-BF4F-9FAF-82508046E5C0}"/>
              </a:ext>
            </a:extLst>
          </p:cNvPr>
          <p:cNvSpPr txBox="1"/>
          <p:nvPr>
            <p:custDataLst>
              <p:tags r:id="rId3"/>
            </p:custDataLst>
          </p:nvPr>
        </p:nvSpPr>
        <p:spPr>
          <a:xfrm>
            <a:off x="8737495" y="6322254"/>
            <a:ext cx="3684104"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NTCSN (2006)</a:t>
            </a:r>
          </a:p>
        </p:txBody>
      </p:sp>
      <p:pic>
        <p:nvPicPr>
          <p:cNvPr id="2" name="17">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50594" y="5621250"/>
            <a:ext cx="609600" cy="609600"/>
          </a:xfrm>
          <a:prstGeom prst="rect">
            <a:avLst/>
          </a:prstGeom>
        </p:spPr>
      </p:pic>
    </p:spTree>
    <p:extLst>
      <p:ext uri="{BB962C8B-B14F-4D97-AF65-F5344CB8AC3E}">
        <p14:creationId xmlns:p14="http://schemas.microsoft.com/office/powerpoint/2010/main" val="38457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966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538645" y="1905506"/>
            <a:ext cx="11114709" cy="4247317"/>
          </a:xfrm>
          <a:prstGeom prst="rect">
            <a:avLst/>
          </a:prstGeom>
          <a:noFill/>
        </p:spPr>
        <p:txBody>
          <a:bodyPr wrap="square" rtlCol="0">
            <a:spAutoFit/>
          </a:bodyPr>
          <a:lstStyle/>
          <a:p>
            <a:endParaRPr lang="fr-FR" sz="2400" dirty="0">
              <a:latin typeface="+mj-lt"/>
            </a:endParaRPr>
          </a:p>
          <a:p>
            <a:pPr marL="800100" lvl="1" indent="-342900">
              <a:spcAft>
                <a:spcPts val="1200"/>
              </a:spcAft>
              <a:buFont typeface="Wingdings" pitchFamily="2" charset="2"/>
              <a:buChar char="Ø"/>
            </a:pPr>
            <a:r>
              <a:rPr lang="fr-FR" sz="2600" dirty="0">
                <a:latin typeface="+mj-lt"/>
              </a:rPr>
              <a:t>Satisfaction pour les personnes qui les offrent et celles qui en </a:t>
            </a:r>
            <a:r>
              <a:rPr lang="fr-FR" sz="2600" dirty="0" smtClean="0">
                <a:latin typeface="+mj-lt"/>
              </a:rPr>
              <a:t>bénéficient.</a:t>
            </a:r>
            <a:endParaRPr lang="fr-FR" sz="2600" dirty="0">
              <a:latin typeface="+mj-lt"/>
            </a:endParaRPr>
          </a:p>
          <a:p>
            <a:pPr marL="800100" lvl="1" indent="-342900">
              <a:spcAft>
                <a:spcPts val="1200"/>
              </a:spcAft>
              <a:buFont typeface="Wingdings" pitchFamily="2" charset="2"/>
              <a:buChar char="Ø"/>
            </a:pPr>
            <a:r>
              <a:rPr lang="fr-FR" sz="2600" dirty="0">
                <a:latin typeface="+mj-lt"/>
              </a:rPr>
              <a:t>Réponse à des besoins psychologiques, émotionnels et sociaux </a:t>
            </a:r>
            <a:r>
              <a:rPr lang="fr-FR" sz="2600" b="1" dirty="0">
                <a:solidFill>
                  <a:schemeClr val="accent5">
                    <a:lumMod val="50000"/>
                  </a:schemeClr>
                </a:solidFill>
                <a:latin typeface="+mj-lt"/>
              </a:rPr>
              <a:t>immédiats</a:t>
            </a:r>
            <a:r>
              <a:rPr lang="fr-FR" sz="2600" dirty="0">
                <a:latin typeface="+mj-lt"/>
              </a:rPr>
              <a:t> des </a:t>
            </a:r>
            <a:r>
              <a:rPr lang="fr-FR" sz="2600" dirty="0" smtClean="0">
                <a:latin typeface="+mj-lt"/>
              </a:rPr>
              <a:t>bénéficiaires.</a:t>
            </a:r>
            <a:endParaRPr lang="fr-FR" sz="2600" dirty="0">
              <a:latin typeface="+mj-lt"/>
            </a:endParaRPr>
          </a:p>
          <a:p>
            <a:pPr marL="800100" lvl="1" indent="-342900">
              <a:spcAft>
                <a:spcPts val="1200"/>
              </a:spcAft>
              <a:buFont typeface="Wingdings" pitchFamily="2" charset="2"/>
              <a:buChar char="Ø"/>
            </a:pPr>
            <a:r>
              <a:rPr lang="fr-FR" sz="2600" dirty="0">
                <a:latin typeface="+mj-lt"/>
              </a:rPr>
              <a:t>Études supplémentaires nécessaires pour démontrer leur efficacité à prévenir et réduire les impacts sur la santé mentale à plus long terme.</a:t>
            </a:r>
          </a:p>
          <a:p>
            <a:pPr marL="800100" lvl="1" indent="-342900">
              <a:spcAft>
                <a:spcPts val="1200"/>
              </a:spcAft>
              <a:buFont typeface="Wingdings" pitchFamily="2" charset="2"/>
              <a:buChar char="Ø"/>
            </a:pPr>
            <a:r>
              <a:rPr lang="fr-FR" sz="2600" dirty="0">
                <a:latin typeface="+mj-lt"/>
              </a:rPr>
              <a:t>Ils </a:t>
            </a:r>
            <a:r>
              <a:rPr lang="fr-FR" sz="2600" b="1" dirty="0">
                <a:solidFill>
                  <a:schemeClr val="accent5">
                    <a:lumMod val="50000"/>
                  </a:schemeClr>
                </a:solidFill>
                <a:latin typeface="+mj-lt"/>
              </a:rPr>
              <a:t>ne causent pas de tort </a:t>
            </a:r>
            <a:r>
              <a:rPr lang="fr-FR" sz="2600" dirty="0">
                <a:latin typeface="+mj-lt"/>
              </a:rPr>
              <a:t>aux bénéficiaires et ils sont préférables à d’autres approches (ex</a:t>
            </a:r>
            <a:r>
              <a:rPr lang="fr-FR" sz="2600" dirty="0" smtClean="0">
                <a:latin typeface="+mj-lt"/>
              </a:rPr>
              <a:t>. :  </a:t>
            </a:r>
            <a:r>
              <a:rPr lang="fr-FR" sz="2600" dirty="0">
                <a:latin typeface="+mj-lt"/>
              </a:rPr>
              <a:t>débriefing psychologique).</a:t>
            </a:r>
          </a:p>
          <a:p>
            <a:pPr lvl="1"/>
            <a:endParaRPr lang="fr-FR" sz="2400" dirty="0">
              <a:latin typeface="+mj-lt"/>
            </a:endParaRPr>
          </a:p>
        </p:txBody>
      </p:sp>
      <p:sp>
        <p:nvSpPr>
          <p:cNvPr id="6" name="ZoneTexte 5">
            <a:extLst>
              <a:ext uri="{FF2B5EF4-FFF2-40B4-BE49-F238E27FC236}">
                <a16:creationId xmlns:a16="http://schemas.microsoft.com/office/drawing/2014/main" id="{8FD36D40-D646-8E48-83DE-5D4E45EBAD8A}"/>
              </a:ext>
            </a:extLst>
          </p:cNvPr>
          <p:cNvSpPr txBox="1"/>
          <p:nvPr>
            <p:custDataLst>
              <p:tags r:id="rId2"/>
            </p:custDataLst>
          </p:nvPr>
        </p:nvSpPr>
        <p:spPr>
          <a:xfrm>
            <a:off x="879603" y="6368266"/>
            <a:ext cx="12123887" cy="369332"/>
          </a:xfrm>
          <a:prstGeom prst="rect">
            <a:avLst/>
          </a:prstGeom>
          <a:noFill/>
        </p:spPr>
        <p:txBody>
          <a:bodyPr wrap="square" rtlCol="0">
            <a:spAutoFit/>
          </a:bodyPr>
          <a:lstStyle/>
          <a:p>
            <a:r>
              <a:rPr lang="fr-FR" dirty="0" smtClean="0">
                <a:solidFill>
                  <a:schemeClr val="accent1"/>
                </a:solidFill>
              </a:rPr>
              <a:t>Sources : </a:t>
            </a:r>
            <a:r>
              <a:rPr lang="fr-FR" dirty="0">
                <a:solidFill>
                  <a:schemeClr val="accent1"/>
                </a:solidFill>
              </a:rPr>
              <a:t>OMS (2012), Craig (2018), Shultz &amp; Forbes, Allen, Brymer et al. (2010), Fox, Burkle et al. (2012) </a:t>
            </a:r>
          </a:p>
        </p:txBody>
      </p:sp>
      <p:sp>
        <p:nvSpPr>
          <p:cNvPr id="8" name="ZoneTexte 7">
            <a:extLst>
              <a:ext uri="{FF2B5EF4-FFF2-40B4-BE49-F238E27FC236}">
                <a16:creationId xmlns:a16="http://schemas.microsoft.com/office/drawing/2014/main" id="{30330F39-3811-CD4C-86D6-38A9F9E30976}"/>
              </a:ext>
            </a:extLst>
          </p:cNvPr>
          <p:cNvSpPr txBox="1"/>
          <p:nvPr>
            <p:custDataLst>
              <p:tags r:id="rId3"/>
            </p:custDataLst>
          </p:nvPr>
        </p:nvSpPr>
        <p:spPr>
          <a:xfrm>
            <a:off x="663459" y="489734"/>
            <a:ext cx="10911320" cy="1200329"/>
          </a:xfrm>
          <a:prstGeom prst="rect">
            <a:avLst/>
          </a:prstGeom>
          <a:noFill/>
        </p:spPr>
        <p:txBody>
          <a:bodyPr wrap="none" rtlCol="0">
            <a:spAutoFit/>
          </a:bodyPr>
          <a:lstStyle/>
          <a:p>
            <a:r>
              <a:rPr lang="fr-FR" sz="4000" b="1" dirty="0">
                <a:solidFill>
                  <a:srgbClr val="002060"/>
                </a:solidFill>
                <a:latin typeface="+mj-lt"/>
              </a:rPr>
              <a:t>Pourquoi offrir les </a:t>
            </a:r>
            <a:r>
              <a:rPr lang="fr-FR" sz="4000" b="1" dirty="0" smtClean="0">
                <a:solidFill>
                  <a:srgbClr val="002060"/>
                </a:solidFill>
                <a:latin typeface="+mj-lt"/>
              </a:rPr>
              <a:t>premiers </a:t>
            </a:r>
            <a:r>
              <a:rPr lang="fr-FR" sz="4000" b="1" dirty="0">
                <a:solidFill>
                  <a:srgbClr val="002060"/>
                </a:solidFill>
                <a:latin typeface="+mj-lt"/>
              </a:rPr>
              <a:t>secours psychologiques ?</a:t>
            </a:r>
          </a:p>
          <a:p>
            <a:pPr algn="ctr"/>
            <a:r>
              <a:rPr lang="fr-FR" sz="3200" b="1" dirty="0">
                <a:solidFill>
                  <a:srgbClr val="002060"/>
                </a:solidFill>
                <a:latin typeface="+mj-lt"/>
              </a:rPr>
              <a:t>Ce qu’en disent les études et experts</a:t>
            </a:r>
          </a:p>
        </p:txBody>
      </p:sp>
      <p:pic>
        <p:nvPicPr>
          <p:cNvPr id="2" name="18">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574779" y="5879489"/>
            <a:ext cx="609600" cy="609600"/>
          </a:xfrm>
          <a:prstGeom prst="rect">
            <a:avLst/>
          </a:prstGeom>
        </p:spPr>
      </p:pic>
    </p:spTree>
    <p:extLst>
      <p:ext uri="{BB962C8B-B14F-4D97-AF65-F5344CB8AC3E}">
        <p14:creationId xmlns:p14="http://schemas.microsoft.com/office/powerpoint/2010/main" val="34569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997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3">
            <a:extLst>
              <a:ext uri="{FF2B5EF4-FFF2-40B4-BE49-F238E27FC236}">
                <a16:creationId xmlns:a16="http://schemas.microsoft.com/office/drawing/2014/main" id="{3A5B4632-C963-4296-86F0-79AA9EA5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78EB9130-F4C9-E64E-8B0A-DA71A48B5DBB}"/>
              </a:ext>
            </a:extLst>
          </p:cNvPr>
          <p:cNvSpPr txBox="1"/>
          <p:nvPr>
            <p:custDataLst>
              <p:tags r:id="rId2"/>
            </p:custDataLst>
          </p:nvPr>
        </p:nvSpPr>
        <p:spPr>
          <a:xfrm>
            <a:off x="594360" y="637125"/>
            <a:ext cx="3802276" cy="52563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chemeClr val="bg1"/>
                </a:solidFill>
                <a:latin typeface="+mj-lt"/>
                <a:ea typeface="+mj-ea"/>
                <a:cs typeface="+mj-cs"/>
              </a:rPr>
              <a:t>Les principes d’actions de la PSP</a:t>
            </a:r>
          </a:p>
        </p:txBody>
      </p:sp>
      <p:sp>
        <p:nvSpPr>
          <p:cNvPr id="4" name="ZoneTexte 3">
            <a:extLst>
              <a:ext uri="{FF2B5EF4-FFF2-40B4-BE49-F238E27FC236}">
                <a16:creationId xmlns:a16="http://schemas.microsoft.com/office/drawing/2014/main" id="{22681E92-C576-5A49-928A-A40FDF0E4098}"/>
              </a:ext>
            </a:extLst>
          </p:cNvPr>
          <p:cNvSpPr txBox="1"/>
          <p:nvPr>
            <p:custDataLst>
              <p:tags r:id="rId3"/>
            </p:custDataLst>
          </p:nvPr>
        </p:nvSpPr>
        <p:spPr>
          <a:xfrm>
            <a:off x="338328" y="6396335"/>
            <a:ext cx="11939696" cy="461665"/>
          </a:xfrm>
          <a:prstGeom prst="rect">
            <a:avLst/>
          </a:prstGeom>
          <a:noFill/>
        </p:spPr>
        <p:txBody>
          <a:bodyPr wrap="square" rtlCol="0">
            <a:spAutoFit/>
          </a:bodyPr>
          <a:lstStyle/>
          <a:p>
            <a:pPr>
              <a:spcAft>
                <a:spcPts val="600"/>
              </a:spcAft>
            </a:pPr>
            <a:r>
              <a:rPr lang="fr-FR" sz="2400" dirty="0" smtClean="0">
                <a:solidFill>
                  <a:schemeClr val="accent1"/>
                </a:solidFill>
              </a:rPr>
              <a:t>Source : </a:t>
            </a:r>
            <a:r>
              <a:rPr lang="fr-FR" sz="2400" dirty="0">
                <a:solidFill>
                  <a:schemeClr val="accent1"/>
                </a:solidFill>
              </a:rPr>
              <a:t>OMS (2012). Les premiers secours psychologiques : Guide pour les acteurs du terrain </a:t>
            </a:r>
          </a:p>
        </p:txBody>
      </p:sp>
      <p:graphicFrame>
        <p:nvGraphicFramePr>
          <p:cNvPr id="2" name="Diagramme 1">
            <a:extLst>
              <a:ext uri="{FF2B5EF4-FFF2-40B4-BE49-F238E27FC236}">
                <a16:creationId xmlns:a16="http://schemas.microsoft.com/office/drawing/2014/main" id="{AC4754BB-189F-AB49-A574-C04BCC2114EC}"/>
              </a:ext>
            </a:extLst>
          </p:cNvPr>
          <p:cNvGraphicFramePr/>
          <p:nvPr>
            <p:custDataLst>
              <p:tags r:id="rId4"/>
            </p:custDataLst>
            <p:extLst>
              <p:ext uri="{D42A27DB-BD31-4B8C-83A1-F6EECF244321}">
                <p14:modId xmlns:p14="http://schemas.microsoft.com/office/powerpoint/2010/main" val="405315897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 name="19">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5"/>
          <a:stretch>
            <a:fillRect/>
          </a:stretch>
        </p:blipFill>
        <p:spPr>
          <a:xfrm>
            <a:off x="11582400" y="5688735"/>
            <a:ext cx="609600" cy="609600"/>
          </a:xfrm>
          <a:prstGeom prst="rect">
            <a:avLst/>
          </a:prstGeom>
        </p:spPr>
      </p:pic>
    </p:spTree>
    <p:extLst>
      <p:ext uri="{BB962C8B-B14F-4D97-AF65-F5344CB8AC3E}">
        <p14:creationId xmlns:p14="http://schemas.microsoft.com/office/powerpoint/2010/main" val="26008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24514"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5D745-7E44-6944-A80B-5D9FA15DB364}"/>
              </a:ext>
            </a:extLst>
          </p:cNvPr>
          <p:cNvSpPr>
            <a:spLocks noGrp="1"/>
          </p:cNvSpPr>
          <p:nvPr>
            <p:ph type="title"/>
            <p:custDataLst>
              <p:tags r:id="rId1"/>
            </p:custDataLst>
          </p:nvPr>
        </p:nvSpPr>
        <p:spPr>
          <a:xfrm>
            <a:off x="838200" y="1954232"/>
            <a:ext cx="10515600" cy="3438728"/>
          </a:xfrm>
        </p:spPr>
        <p:txBody>
          <a:bodyPr>
            <a:normAutofit fontScale="90000"/>
          </a:bodyPr>
          <a:lstStyle/>
          <a:p>
            <a:r>
              <a:rPr lang="fr-FR" sz="3100" dirty="0">
                <a:solidFill>
                  <a:srgbClr val="002060"/>
                </a:solidFill>
              </a:rPr>
              <a:t>Cette </a:t>
            </a:r>
            <a:r>
              <a:rPr lang="fr-FR" sz="3100" dirty="0" smtClean="0">
                <a:solidFill>
                  <a:srgbClr val="002060"/>
                </a:solidFill>
              </a:rPr>
              <a:t>présentation est </a:t>
            </a:r>
            <a:r>
              <a:rPr lang="fr-FR" sz="3100" dirty="0">
                <a:solidFill>
                  <a:srgbClr val="002060"/>
                </a:solidFill>
              </a:rPr>
              <a:t>adaptée du webinaire « </a:t>
            </a:r>
            <a:r>
              <a:rPr lang="en-US" sz="3100" dirty="0">
                <a:solidFill>
                  <a:srgbClr val="002060"/>
                </a:solidFill>
              </a:rPr>
              <a:t>Premiers secours psychologiques en cas de pandémie </a:t>
            </a:r>
            <a:r>
              <a:rPr lang="en-US" sz="3100" dirty="0" smtClean="0">
                <a:solidFill>
                  <a:srgbClr val="002060"/>
                </a:solidFill>
              </a:rPr>
              <a:t>» </a:t>
            </a:r>
            <a:r>
              <a:rPr lang="en-US" sz="3100" dirty="0">
                <a:solidFill>
                  <a:srgbClr val="002060"/>
                </a:solidFill>
              </a:rPr>
              <a:t>de l’équipe du projet ARICA avec  l’autorisation des auteures.</a:t>
            </a:r>
            <a:br>
              <a:rPr lang="en-US" sz="3100" dirty="0">
                <a:solidFill>
                  <a:srgbClr val="002060"/>
                </a:solidFill>
              </a:rPr>
            </a:br>
            <a:r>
              <a:rPr lang="en-US" sz="3600" dirty="0">
                <a:solidFill>
                  <a:srgbClr val="002060"/>
                </a:solidFill>
              </a:rPr>
              <a:t/>
            </a:r>
            <a:br>
              <a:rPr lang="en-US" sz="3600" dirty="0">
                <a:solidFill>
                  <a:srgbClr val="002060"/>
                </a:solidFill>
              </a:rPr>
            </a:br>
            <a:r>
              <a:rPr lang="en-US" sz="2700" b="1" dirty="0">
                <a:solidFill>
                  <a:srgbClr val="002060"/>
                </a:solidFill>
              </a:rPr>
              <a:t>Lily Lessard</a:t>
            </a:r>
            <a:r>
              <a:rPr lang="en-US" sz="2700" dirty="0">
                <a:solidFill>
                  <a:srgbClr val="002060"/>
                </a:solidFill>
              </a:rPr>
              <a:t>,</a:t>
            </a:r>
            <a:r>
              <a:rPr lang="en-US" sz="2700" b="1" dirty="0">
                <a:solidFill>
                  <a:srgbClr val="002060"/>
                </a:solidFill>
              </a:rPr>
              <a:t> </a:t>
            </a:r>
            <a:r>
              <a:rPr lang="en-US" sz="2700" dirty="0">
                <a:solidFill>
                  <a:srgbClr val="002060"/>
                </a:solidFill>
              </a:rPr>
              <a:t>inf. Ph</a:t>
            </a:r>
            <a:r>
              <a:rPr lang="en-US" sz="2700" dirty="0" smtClean="0">
                <a:solidFill>
                  <a:srgbClr val="002060"/>
                </a:solidFill>
              </a:rPr>
              <a:t>. D</a:t>
            </a:r>
            <a:r>
              <a:rPr lang="en-US" sz="2700" dirty="0">
                <a:solidFill>
                  <a:srgbClr val="002060"/>
                </a:solidFill>
              </a:rPr>
              <a:t>. </a:t>
            </a:r>
            <a:br>
              <a:rPr lang="en-US" sz="2700" dirty="0">
                <a:solidFill>
                  <a:srgbClr val="002060"/>
                </a:solidFill>
              </a:rPr>
            </a:br>
            <a:r>
              <a:rPr lang="en-US" sz="2700" dirty="0">
                <a:solidFill>
                  <a:srgbClr val="002060"/>
                </a:solidFill>
              </a:rPr>
              <a:t>Professeure sciences de la santé, UQAR, </a:t>
            </a:r>
            <a:br>
              <a:rPr lang="en-US" sz="2700" dirty="0">
                <a:solidFill>
                  <a:srgbClr val="002060"/>
                </a:solidFill>
              </a:rPr>
            </a:br>
            <a:r>
              <a:rPr lang="en-US" sz="2700" dirty="0">
                <a:solidFill>
                  <a:srgbClr val="002060"/>
                </a:solidFill>
              </a:rPr>
              <a:t>Chercheure SASSS et Projet ARICA</a:t>
            </a:r>
            <a:br>
              <a:rPr lang="en-US" sz="2700" dirty="0">
                <a:solidFill>
                  <a:srgbClr val="002060"/>
                </a:solidFill>
              </a:rPr>
            </a:br>
            <a:r>
              <a:rPr lang="en-US" sz="2700" dirty="0">
                <a:solidFill>
                  <a:srgbClr val="002060"/>
                </a:solidFill>
              </a:rPr>
              <a:t>Chaire de recherche interdisciplinaire Santé et Services sociaux en milieu rural</a:t>
            </a:r>
            <a:br>
              <a:rPr lang="en-US" sz="2700" dirty="0">
                <a:solidFill>
                  <a:srgbClr val="002060"/>
                </a:solidFill>
              </a:rPr>
            </a:br>
            <a:r>
              <a:rPr lang="en-US" sz="2700" dirty="0">
                <a:solidFill>
                  <a:srgbClr val="002060"/>
                </a:solidFill>
              </a:rPr>
              <a:t/>
            </a:r>
            <a:br>
              <a:rPr lang="en-US" sz="2700" dirty="0">
                <a:solidFill>
                  <a:srgbClr val="002060"/>
                </a:solidFill>
              </a:rPr>
            </a:br>
            <a:r>
              <a:rPr lang="en-US" sz="2700" b="1" dirty="0">
                <a:solidFill>
                  <a:srgbClr val="002060"/>
                </a:solidFill>
              </a:rPr>
              <a:t>Audrey Lafond</a:t>
            </a:r>
            <a:r>
              <a:rPr lang="en-US" sz="2700" dirty="0">
                <a:solidFill>
                  <a:srgbClr val="002060"/>
                </a:solidFill>
              </a:rPr>
              <a:t>, travailleuse sociale.</a:t>
            </a:r>
            <a:br>
              <a:rPr lang="en-US" sz="2700" dirty="0">
                <a:solidFill>
                  <a:srgbClr val="002060"/>
                </a:solidFill>
              </a:rPr>
            </a:br>
            <a:r>
              <a:rPr lang="en-US" sz="2700" dirty="0">
                <a:solidFill>
                  <a:srgbClr val="002060"/>
                </a:solidFill>
              </a:rPr>
              <a:t>Professionnelle de recherche, Projet ARICA, UQAR</a:t>
            </a:r>
            <a:br>
              <a:rPr lang="en-US" sz="2700" dirty="0">
                <a:solidFill>
                  <a:srgbClr val="002060"/>
                </a:solidFill>
              </a:rPr>
            </a:br>
            <a:r>
              <a:rPr lang="en-US" sz="2700" dirty="0">
                <a:solidFill>
                  <a:srgbClr val="002060"/>
                </a:solidFill>
              </a:rPr>
              <a:t>Chaire de recherche interdisciplinaire Santé et Services sociaux en milieu rural</a:t>
            </a:r>
            <a:r>
              <a:rPr lang="en-US" sz="3600" dirty="0">
                <a:solidFill>
                  <a:srgbClr val="002060"/>
                </a:solidFill>
              </a:rPr>
              <a:t/>
            </a:r>
            <a:br>
              <a:rPr lang="en-US" sz="3600" dirty="0">
                <a:solidFill>
                  <a:srgbClr val="002060"/>
                </a:solidFill>
              </a:rPr>
            </a:br>
            <a:r>
              <a:rPr lang="en-US" dirty="0">
                <a:solidFill>
                  <a:srgbClr val="002060"/>
                </a:solidFill>
              </a:rPr>
              <a:t/>
            </a:r>
            <a:br>
              <a:rPr lang="en-US" dirty="0">
                <a:solidFill>
                  <a:srgbClr val="002060"/>
                </a:solidFill>
              </a:rPr>
            </a:br>
            <a:r>
              <a:rPr lang="en-US" dirty="0">
                <a:solidFill>
                  <a:srgbClr val="002060"/>
                </a:solidFill>
              </a:rPr>
              <a:t/>
            </a:r>
            <a:br>
              <a:rPr lang="en-US" dirty="0">
                <a:solidFill>
                  <a:srgbClr val="002060"/>
                </a:solidFill>
              </a:rPr>
            </a:br>
            <a:r>
              <a:rPr lang="en-US" dirty="0">
                <a:solidFill>
                  <a:srgbClr val="002060"/>
                </a:solidFill>
              </a:rPr>
              <a:t/>
            </a:r>
            <a:br>
              <a:rPr lang="en-US" dirty="0">
                <a:solidFill>
                  <a:srgbClr val="002060"/>
                </a:solidFill>
              </a:rPr>
            </a:br>
            <a:endParaRPr lang="fr-FR" dirty="0">
              <a:solidFill>
                <a:srgbClr val="002060"/>
              </a:solidFill>
            </a:endParaRPr>
          </a:p>
        </p:txBody>
      </p:sp>
      <p:pic>
        <p:nvPicPr>
          <p:cNvPr id="7" name="Image 6">
            <a:extLst>
              <a:ext uri="{FF2B5EF4-FFF2-40B4-BE49-F238E27FC236}">
                <a16:creationId xmlns:a16="http://schemas.microsoft.com/office/drawing/2014/main" id="{D160CEDE-07A3-E04D-942E-7049D6155DD7}"/>
              </a:ext>
            </a:extLst>
          </p:cNvPr>
          <p:cNvPicPr>
            <a:picLocks noChangeAspect="1"/>
          </p:cNvPicPr>
          <p:nvPr>
            <p:custDataLst>
              <p:tags r:id="rId2"/>
            </p:custDataLst>
          </p:nvPr>
        </p:nvPicPr>
        <p:blipFill>
          <a:blip r:embed="rId11"/>
          <a:stretch>
            <a:fillRect/>
          </a:stretch>
        </p:blipFill>
        <p:spPr>
          <a:xfrm>
            <a:off x="961681" y="5392960"/>
            <a:ext cx="2432116" cy="717474"/>
          </a:xfrm>
          <a:prstGeom prst="rect">
            <a:avLst/>
          </a:prstGeom>
        </p:spPr>
      </p:pic>
      <p:pic>
        <p:nvPicPr>
          <p:cNvPr id="3" name="Image 2">
            <a:extLst>
              <a:ext uri="{FF2B5EF4-FFF2-40B4-BE49-F238E27FC236}">
                <a16:creationId xmlns:a16="http://schemas.microsoft.com/office/drawing/2014/main" id="{D5C687DD-A70E-B84E-A8B9-FE72F79CC7C7}"/>
              </a:ext>
            </a:extLst>
          </p:cNvPr>
          <p:cNvPicPr>
            <a:picLocks noChangeAspect="1"/>
          </p:cNvPicPr>
          <p:nvPr>
            <p:custDataLst>
              <p:tags r:id="rId3"/>
            </p:custDataLst>
          </p:nvPr>
        </p:nvPicPr>
        <p:blipFill>
          <a:blip r:embed="rId12"/>
          <a:stretch>
            <a:fillRect/>
          </a:stretch>
        </p:blipFill>
        <p:spPr>
          <a:xfrm>
            <a:off x="8608039" y="4930563"/>
            <a:ext cx="2492417" cy="1642268"/>
          </a:xfrm>
          <a:prstGeom prst="rect">
            <a:avLst/>
          </a:prstGeom>
        </p:spPr>
      </p:pic>
      <p:sp>
        <p:nvSpPr>
          <p:cNvPr id="4" name="Rectangle 2">
            <a:extLst>
              <a:ext uri="{FF2B5EF4-FFF2-40B4-BE49-F238E27FC236}">
                <a16:creationId xmlns:a16="http://schemas.microsoft.com/office/drawing/2014/main" id="{ED8EFA2E-EC9F-4940-8B02-154FC0A385E0}"/>
              </a:ext>
            </a:extLst>
          </p:cNvPr>
          <p:cNvSpPr>
            <a:spLocks noChangeArrowheads="1"/>
          </p:cNvSpPr>
          <p:nvPr>
            <p:custDataLst>
              <p:tags r:id="rId4"/>
            </p:custDataLst>
          </p:nvPr>
        </p:nvSpPr>
        <p:spPr bwMode="auto">
          <a:xfrm>
            <a:off x="6319411" y="4794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5" name="Image 1" descr="signature_2012833303">
            <a:extLst>
              <a:ext uri="{FF2B5EF4-FFF2-40B4-BE49-F238E27FC236}">
                <a16:creationId xmlns:a16="http://schemas.microsoft.com/office/drawing/2014/main" id="{18BB662A-8407-7C42-B189-9D096F22C607}"/>
              </a:ext>
            </a:extLst>
          </p:cNvPr>
          <p:cNvPicPr>
            <a:picLocks noChangeAspect="1" noChangeArrowheads="1"/>
          </p:cNvPicPr>
          <p:nvPr>
            <p:custDataLst>
              <p:tags r:id="rId5"/>
            </p:custDataLst>
          </p:nvPr>
        </p:nvPicPr>
        <p:blipFill>
          <a:blip r:embed="rId13" r:link="rId14" cstate="hqprint">
            <a:extLst>
              <a:ext uri="{28A0092B-C50C-407E-A947-70E740481C1C}">
                <a14:useLocalDpi xmlns:a14="http://schemas.microsoft.com/office/drawing/2010/main" val="0"/>
              </a:ext>
            </a:extLst>
          </a:blip>
          <a:srcRect/>
          <a:stretch>
            <a:fillRect/>
          </a:stretch>
        </p:blipFill>
        <p:spPr bwMode="auto">
          <a:xfrm>
            <a:off x="5018049" y="4818450"/>
            <a:ext cx="1902558" cy="1852047"/>
          </a:xfrm>
          <a:prstGeom prst="rect">
            <a:avLst/>
          </a:prstGeom>
          <a:noFill/>
          <a:extLst>
            <a:ext uri="{909E8E84-426E-40DD-AFC4-6F175D3DCCD1}">
              <a14:hiddenFill xmlns:a14="http://schemas.microsoft.com/office/drawing/2010/main">
                <a:solidFill>
                  <a:srgbClr val="FFFFFF"/>
                </a:solidFill>
              </a14:hiddenFill>
            </a:ext>
          </a:extLst>
        </p:spPr>
      </p:pic>
      <p:pic>
        <p:nvPicPr>
          <p:cNvPr id="6" name="Son enregistré">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582400" y="6110434"/>
            <a:ext cx="609600" cy="609600"/>
          </a:xfrm>
          <a:prstGeom prst="rect">
            <a:avLst/>
          </a:prstGeom>
        </p:spPr>
      </p:pic>
    </p:spTree>
    <p:extLst>
      <p:ext uri="{BB962C8B-B14F-4D97-AF65-F5344CB8AC3E}">
        <p14:creationId xmlns:p14="http://schemas.microsoft.com/office/powerpoint/2010/main" val="21688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71"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Eyes">
            <a:extLst>
              <a:ext uri="{FF2B5EF4-FFF2-40B4-BE49-F238E27FC236}">
                <a16:creationId xmlns:a16="http://schemas.microsoft.com/office/drawing/2014/main" id="{DD7DEF26-0F30-B940-88A2-455E602AA974}"/>
              </a:ext>
            </a:extLst>
          </p:cNvPr>
          <p:cNvSpPr/>
          <p:nvPr>
            <p:custDataLst>
              <p:tags r:id="rId2"/>
            </p:custDataLst>
          </p:nvPr>
        </p:nvSpPr>
        <p:spPr>
          <a:xfrm>
            <a:off x="1187725" y="422409"/>
            <a:ext cx="964097" cy="9243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ZoneTexte 7">
            <a:extLst>
              <a:ext uri="{FF2B5EF4-FFF2-40B4-BE49-F238E27FC236}">
                <a16:creationId xmlns:a16="http://schemas.microsoft.com/office/drawing/2014/main" id="{3D20A8FF-0B28-3B41-AA0D-0D3F179AB409}"/>
              </a:ext>
            </a:extLst>
          </p:cNvPr>
          <p:cNvSpPr txBox="1"/>
          <p:nvPr>
            <p:custDataLst>
              <p:tags r:id="rId3"/>
            </p:custDataLst>
          </p:nvPr>
        </p:nvSpPr>
        <p:spPr>
          <a:xfrm>
            <a:off x="2542732" y="499860"/>
            <a:ext cx="3367737" cy="769441"/>
          </a:xfrm>
          <a:prstGeom prst="rect">
            <a:avLst/>
          </a:prstGeom>
          <a:noFill/>
        </p:spPr>
        <p:txBody>
          <a:bodyPr wrap="square" rtlCol="0">
            <a:spAutoFit/>
          </a:bodyPr>
          <a:lstStyle/>
          <a:p>
            <a:r>
              <a:rPr lang="fr-FR" sz="4400" dirty="0"/>
              <a:t>OBSERVER</a:t>
            </a:r>
          </a:p>
        </p:txBody>
      </p:sp>
      <p:graphicFrame>
        <p:nvGraphicFramePr>
          <p:cNvPr id="14" name="Diagramme 13">
            <a:extLst>
              <a:ext uri="{FF2B5EF4-FFF2-40B4-BE49-F238E27FC236}">
                <a16:creationId xmlns:a16="http://schemas.microsoft.com/office/drawing/2014/main" id="{8F980B40-3A89-C543-A959-5483ABB78EA0}"/>
              </a:ext>
            </a:extLst>
          </p:cNvPr>
          <p:cNvGraphicFramePr/>
          <p:nvPr>
            <p:custDataLst>
              <p:tags r:id="rId4"/>
            </p:custDataLst>
            <p:extLst>
              <p:ext uri="{D42A27DB-BD31-4B8C-83A1-F6EECF244321}">
                <p14:modId xmlns:p14="http://schemas.microsoft.com/office/powerpoint/2010/main" val="2448902937"/>
              </p:ext>
            </p:extLst>
          </p:nvPr>
        </p:nvGraphicFramePr>
        <p:xfrm>
          <a:off x="796815" y="491083"/>
          <a:ext cx="10576558" cy="57159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ZoneTexte 5">
            <a:extLst>
              <a:ext uri="{FF2B5EF4-FFF2-40B4-BE49-F238E27FC236}">
                <a16:creationId xmlns:a16="http://schemas.microsoft.com/office/drawing/2014/main" id="{895F1EE5-7B53-5B4F-9B09-615E2F5243AA}"/>
              </a:ext>
            </a:extLst>
          </p:cNvPr>
          <p:cNvSpPr txBox="1"/>
          <p:nvPr>
            <p:custDataLst>
              <p:tags r:id="rId5"/>
            </p:custDataLst>
          </p:nvPr>
        </p:nvSpPr>
        <p:spPr>
          <a:xfrm>
            <a:off x="9380805" y="6409859"/>
            <a:ext cx="2164845" cy="369332"/>
          </a:xfrm>
          <a:prstGeom prst="rect">
            <a:avLst/>
          </a:prstGeom>
          <a:noFill/>
        </p:spPr>
        <p:txBody>
          <a:bodyPr wrap="square" rtlCol="0">
            <a:spAutoFit/>
          </a:bodyPr>
          <a:lstStyle/>
          <a:p>
            <a:r>
              <a:rPr lang="fr-FR" dirty="0">
                <a:solidFill>
                  <a:schemeClr val="accent1"/>
                </a:solidFill>
              </a:rPr>
              <a:t>Source: OMS (2012)</a:t>
            </a:r>
          </a:p>
        </p:txBody>
      </p:sp>
      <p:pic>
        <p:nvPicPr>
          <p:cNvPr id="2" name="20">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8"/>
          <a:stretch>
            <a:fillRect/>
          </a:stretch>
        </p:blipFill>
        <p:spPr>
          <a:xfrm>
            <a:off x="11449878" y="5902208"/>
            <a:ext cx="609600" cy="609600"/>
          </a:xfrm>
          <a:prstGeom prst="rect">
            <a:avLst/>
          </a:prstGeom>
        </p:spPr>
      </p:pic>
    </p:spTree>
    <p:extLst>
      <p:ext uri="{BB962C8B-B14F-4D97-AF65-F5344CB8AC3E}">
        <p14:creationId xmlns:p14="http://schemas.microsoft.com/office/powerpoint/2010/main" val="228959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43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Eyes">
            <a:extLst>
              <a:ext uri="{FF2B5EF4-FFF2-40B4-BE49-F238E27FC236}">
                <a16:creationId xmlns:a16="http://schemas.microsoft.com/office/drawing/2014/main" id="{DD7DEF26-0F30-B940-88A2-455E602AA974}"/>
              </a:ext>
            </a:extLst>
          </p:cNvPr>
          <p:cNvSpPr/>
          <p:nvPr>
            <p:custDataLst>
              <p:tags r:id="rId2"/>
            </p:custDataLst>
          </p:nvPr>
        </p:nvSpPr>
        <p:spPr>
          <a:xfrm>
            <a:off x="1187725" y="422409"/>
            <a:ext cx="964097" cy="9243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ZoneTexte 7">
            <a:extLst>
              <a:ext uri="{FF2B5EF4-FFF2-40B4-BE49-F238E27FC236}">
                <a16:creationId xmlns:a16="http://schemas.microsoft.com/office/drawing/2014/main" id="{3D20A8FF-0B28-3B41-AA0D-0D3F179AB409}"/>
              </a:ext>
            </a:extLst>
          </p:cNvPr>
          <p:cNvSpPr txBox="1"/>
          <p:nvPr>
            <p:custDataLst>
              <p:tags r:id="rId3"/>
            </p:custDataLst>
          </p:nvPr>
        </p:nvSpPr>
        <p:spPr>
          <a:xfrm>
            <a:off x="2542732" y="248707"/>
            <a:ext cx="7642990" cy="1200329"/>
          </a:xfrm>
          <a:prstGeom prst="rect">
            <a:avLst/>
          </a:prstGeom>
          <a:noFill/>
        </p:spPr>
        <p:txBody>
          <a:bodyPr wrap="square" rtlCol="0">
            <a:spAutoFit/>
          </a:bodyPr>
          <a:lstStyle/>
          <a:p>
            <a:r>
              <a:rPr lang="fr-FR" sz="3800" dirty="0"/>
              <a:t>OBSERVER </a:t>
            </a:r>
          </a:p>
          <a:p>
            <a:r>
              <a:rPr lang="fr-FR" sz="3400" dirty="0"/>
              <a:t>Assurer sa sécurité</a:t>
            </a:r>
          </a:p>
        </p:txBody>
      </p:sp>
      <p:sp>
        <p:nvSpPr>
          <p:cNvPr id="9" name="ZoneTexte 8">
            <a:extLst>
              <a:ext uri="{FF2B5EF4-FFF2-40B4-BE49-F238E27FC236}">
                <a16:creationId xmlns:a16="http://schemas.microsoft.com/office/drawing/2014/main" id="{B80E37C8-388C-0841-B955-5ACAA3A918BE}"/>
              </a:ext>
            </a:extLst>
          </p:cNvPr>
          <p:cNvSpPr txBox="1"/>
          <p:nvPr>
            <p:custDataLst>
              <p:tags r:id="rId4"/>
            </p:custDataLst>
          </p:nvPr>
        </p:nvSpPr>
        <p:spPr>
          <a:xfrm>
            <a:off x="664294" y="1848516"/>
            <a:ext cx="10335010" cy="3077766"/>
          </a:xfrm>
          <a:prstGeom prst="rect">
            <a:avLst/>
          </a:prstGeom>
          <a:noFill/>
        </p:spPr>
        <p:txBody>
          <a:bodyPr wrap="square" rtlCol="0">
            <a:spAutoFit/>
          </a:bodyPr>
          <a:lstStyle/>
          <a:p>
            <a:pPr>
              <a:spcAft>
                <a:spcPts val="600"/>
              </a:spcAft>
            </a:pPr>
            <a:endParaRPr lang="fr-FR" sz="3000" dirty="0"/>
          </a:p>
          <a:p>
            <a:pPr>
              <a:spcAft>
                <a:spcPts val="600"/>
              </a:spcAft>
            </a:pPr>
            <a:r>
              <a:rPr lang="fr-FR" sz="3000" dirty="0"/>
              <a:t>Question à vous </a:t>
            </a:r>
            <a:r>
              <a:rPr lang="fr-FR" sz="3000" dirty="0" smtClean="0"/>
              <a:t>poser :  </a:t>
            </a:r>
            <a:r>
              <a:rPr lang="fr-FR" sz="3000" i="1" dirty="0">
                <a:solidFill>
                  <a:srgbClr val="002060"/>
                </a:solidFill>
              </a:rPr>
              <a:t>Puis-je me trouver ici sans me mettre en danger ou en faire courir à d’autres </a:t>
            </a:r>
            <a:r>
              <a:rPr lang="fr-FR" sz="3000" i="1" dirty="0" smtClean="0">
                <a:solidFill>
                  <a:srgbClr val="002060"/>
                </a:solidFill>
              </a:rPr>
              <a:t>personnes?</a:t>
            </a:r>
            <a:endParaRPr lang="fr-FR" sz="3000" i="1" dirty="0">
              <a:solidFill>
                <a:srgbClr val="002060"/>
              </a:solidFill>
            </a:endParaRPr>
          </a:p>
          <a:p>
            <a:pPr>
              <a:spcAft>
                <a:spcPts val="600"/>
              </a:spcAft>
            </a:pPr>
            <a:endParaRPr lang="fr-FR" sz="3000" dirty="0">
              <a:solidFill>
                <a:srgbClr val="002060"/>
              </a:solidFill>
            </a:endParaRPr>
          </a:p>
          <a:p>
            <a:pPr>
              <a:spcAft>
                <a:spcPts val="600"/>
              </a:spcAft>
            </a:pPr>
            <a:endParaRPr lang="fr-FR" sz="3000" dirty="0">
              <a:solidFill>
                <a:srgbClr val="002060"/>
              </a:solidFill>
            </a:endParaRPr>
          </a:p>
          <a:p>
            <a:pPr>
              <a:spcAft>
                <a:spcPts val="600"/>
              </a:spcAft>
            </a:pPr>
            <a:endParaRPr lang="fr-FR" sz="2400" b="1" dirty="0">
              <a:solidFill>
                <a:schemeClr val="accent6">
                  <a:lumMod val="75000"/>
                </a:schemeClr>
              </a:solidFill>
            </a:endParaRPr>
          </a:p>
        </p:txBody>
      </p:sp>
      <p:sp>
        <p:nvSpPr>
          <p:cNvPr id="13" name="ZoneTexte 12">
            <a:extLst>
              <a:ext uri="{FF2B5EF4-FFF2-40B4-BE49-F238E27FC236}">
                <a16:creationId xmlns:a16="http://schemas.microsoft.com/office/drawing/2014/main" id="{AF8119C1-03BF-4343-979C-504F732AD242}"/>
              </a:ext>
            </a:extLst>
          </p:cNvPr>
          <p:cNvSpPr txBox="1"/>
          <p:nvPr>
            <p:custDataLst>
              <p:tags r:id="rId5"/>
            </p:custDataLst>
          </p:nvPr>
        </p:nvSpPr>
        <p:spPr>
          <a:xfrm>
            <a:off x="9285974" y="6385102"/>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pic>
        <p:nvPicPr>
          <p:cNvPr id="2" name="21">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73373" y="5775502"/>
            <a:ext cx="609600" cy="609600"/>
          </a:xfrm>
          <a:prstGeom prst="rect">
            <a:avLst/>
          </a:prstGeom>
        </p:spPr>
      </p:pic>
    </p:spTree>
    <p:extLst>
      <p:ext uri="{BB962C8B-B14F-4D97-AF65-F5344CB8AC3E}">
        <p14:creationId xmlns:p14="http://schemas.microsoft.com/office/powerpoint/2010/main" val="115693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95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664294" y="451861"/>
            <a:ext cx="10863412"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Eyes">
            <a:extLst>
              <a:ext uri="{FF2B5EF4-FFF2-40B4-BE49-F238E27FC236}">
                <a16:creationId xmlns:a16="http://schemas.microsoft.com/office/drawing/2014/main" id="{DD7DEF26-0F30-B940-88A2-455E602AA974}"/>
              </a:ext>
            </a:extLst>
          </p:cNvPr>
          <p:cNvSpPr/>
          <p:nvPr>
            <p:custDataLst>
              <p:tags r:id="rId2"/>
            </p:custDataLst>
          </p:nvPr>
        </p:nvSpPr>
        <p:spPr>
          <a:xfrm>
            <a:off x="1187725" y="422409"/>
            <a:ext cx="964097" cy="92434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ZoneTexte 9">
            <a:extLst>
              <a:ext uri="{FF2B5EF4-FFF2-40B4-BE49-F238E27FC236}">
                <a16:creationId xmlns:a16="http://schemas.microsoft.com/office/drawing/2014/main" id="{1256A311-5E9E-4347-862E-22D50EE23996}"/>
              </a:ext>
            </a:extLst>
          </p:cNvPr>
          <p:cNvSpPr txBox="1"/>
          <p:nvPr>
            <p:custDataLst>
              <p:tags r:id="rId3"/>
            </p:custDataLst>
          </p:nvPr>
        </p:nvSpPr>
        <p:spPr>
          <a:xfrm>
            <a:off x="9362861" y="6428259"/>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3" name="ZoneTexte 2">
            <a:extLst>
              <a:ext uri="{FF2B5EF4-FFF2-40B4-BE49-F238E27FC236}">
                <a16:creationId xmlns:a16="http://schemas.microsoft.com/office/drawing/2014/main" id="{C4CFE7FC-D7F0-D141-A5C7-995474D7935F}"/>
              </a:ext>
            </a:extLst>
          </p:cNvPr>
          <p:cNvSpPr txBox="1"/>
          <p:nvPr>
            <p:custDataLst>
              <p:tags r:id="rId4"/>
            </p:custDataLst>
          </p:nvPr>
        </p:nvSpPr>
        <p:spPr>
          <a:xfrm>
            <a:off x="664294" y="2367987"/>
            <a:ext cx="9676623" cy="1123384"/>
          </a:xfrm>
          <a:prstGeom prst="rect">
            <a:avLst/>
          </a:prstGeom>
          <a:noFill/>
        </p:spPr>
        <p:txBody>
          <a:bodyPr wrap="none" rtlCol="0">
            <a:spAutoFit/>
          </a:bodyPr>
          <a:lstStyle/>
          <a:p>
            <a:pPr marL="285750" indent="-285750">
              <a:spcAft>
                <a:spcPts val="1800"/>
              </a:spcAft>
              <a:buFont typeface="Arial" panose="020B0604020202020204" pitchFamily="34" charset="0"/>
              <a:buChar char="•"/>
            </a:pPr>
            <a:r>
              <a:rPr lang="fr-FR" sz="2600" dirty="0"/>
              <a:t>Besoin de protection (ex</a:t>
            </a:r>
            <a:r>
              <a:rPr lang="fr-FR" sz="2600" dirty="0" smtClean="0"/>
              <a:t>. : </a:t>
            </a:r>
            <a:r>
              <a:rPr lang="fr-FR" sz="2600" dirty="0"/>
              <a:t>personne exposée </a:t>
            </a:r>
            <a:r>
              <a:rPr lang="fr-FR" sz="2600" dirty="0" smtClean="0"/>
              <a:t>à la </a:t>
            </a:r>
            <a:r>
              <a:rPr lang="fr-FR" sz="2600" dirty="0"/>
              <a:t>violence)</a:t>
            </a:r>
          </a:p>
          <a:p>
            <a:pPr marL="285750" indent="-285750">
              <a:spcAft>
                <a:spcPts val="1800"/>
              </a:spcAft>
              <a:buFont typeface="Arial" panose="020B0604020202020204" pitchFamily="34" charset="0"/>
              <a:buChar char="•"/>
            </a:pPr>
            <a:r>
              <a:rPr lang="fr-FR" sz="2600" dirty="0"/>
              <a:t>Besoin de combler des besoins fondamentaux (manger, dormir, etc.)</a:t>
            </a:r>
          </a:p>
        </p:txBody>
      </p:sp>
      <p:sp>
        <p:nvSpPr>
          <p:cNvPr id="13" name="ZoneTexte 12">
            <a:extLst>
              <a:ext uri="{FF2B5EF4-FFF2-40B4-BE49-F238E27FC236}">
                <a16:creationId xmlns:a16="http://schemas.microsoft.com/office/drawing/2014/main" id="{6B0F5566-3357-BF44-8D91-63E2B496A53C}"/>
              </a:ext>
            </a:extLst>
          </p:cNvPr>
          <p:cNvSpPr txBox="1"/>
          <p:nvPr>
            <p:custDataLst>
              <p:tags r:id="rId5"/>
            </p:custDataLst>
          </p:nvPr>
        </p:nvSpPr>
        <p:spPr>
          <a:xfrm>
            <a:off x="2428012" y="422409"/>
            <a:ext cx="9099694" cy="1123384"/>
          </a:xfrm>
          <a:prstGeom prst="rect">
            <a:avLst/>
          </a:prstGeom>
          <a:noFill/>
        </p:spPr>
        <p:txBody>
          <a:bodyPr wrap="square" rtlCol="0">
            <a:spAutoFit/>
          </a:bodyPr>
          <a:lstStyle/>
          <a:p>
            <a:r>
              <a:rPr lang="fr-FR" sz="3800" dirty="0"/>
              <a:t>OBSERVER </a:t>
            </a:r>
          </a:p>
          <a:p>
            <a:r>
              <a:rPr lang="fr-FR" sz="2900" dirty="0"/>
              <a:t>Identifier les personnes avec des besoins essentiels urgents</a:t>
            </a:r>
          </a:p>
        </p:txBody>
      </p:sp>
      <p:sp>
        <p:nvSpPr>
          <p:cNvPr id="2" name="Flèche vers le bas 1">
            <a:extLst>
              <a:ext uri="{FF2B5EF4-FFF2-40B4-BE49-F238E27FC236}">
                <a16:creationId xmlns:a16="http://schemas.microsoft.com/office/drawing/2014/main" id="{58CD919A-BA26-784A-881A-4B4B8AAE1A3A}"/>
              </a:ext>
            </a:extLst>
          </p:cNvPr>
          <p:cNvSpPr/>
          <p:nvPr>
            <p:custDataLst>
              <p:tags r:id="rId6"/>
            </p:custDataLst>
          </p:nvPr>
        </p:nvSpPr>
        <p:spPr>
          <a:xfrm>
            <a:off x="4854633" y="3873731"/>
            <a:ext cx="1845425" cy="947651"/>
          </a:xfrm>
          <a:prstGeom prst="downArrow">
            <a:avLst>
              <a:gd name="adj1" fmla="val 50000"/>
              <a:gd name="adj2" fmla="val 48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77229338-4EB4-9846-9802-7E68D050EF00}"/>
              </a:ext>
            </a:extLst>
          </p:cNvPr>
          <p:cNvSpPr txBox="1"/>
          <p:nvPr>
            <p:custDataLst>
              <p:tags r:id="rId7"/>
            </p:custDataLst>
          </p:nvPr>
        </p:nvSpPr>
        <p:spPr>
          <a:xfrm>
            <a:off x="2145031" y="5203742"/>
            <a:ext cx="7264628" cy="492443"/>
          </a:xfrm>
          <a:prstGeom prst="rect">
            <a:avLst/>
          </a:prstGeom>
          <a:noFill/>
        </p:spPr>
        <p:txBody>
          <a:bodyPr wrap="square" rtlCol="0">
            <a:spAutoFit/>
          </a:bodyPr>
          <a:lstStyle/>
          <a:p>
            <a:r>
              <a:rPr lang="fr-FR" sz="2600" dirty="0"/>
              <a:t>Qui peut les aider et qui est disponible pour le faire?</a:t>
            </a:r>
          </a:p>
        </p:txBody>
      </p:sp>
      <p:pic>
        <p:nvPicPr>
          <p:cNvPr id="5" name="22">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5"/>
          <a:stretch>
            <a:fillRect/>
          </a:stretch>
        </p:blipFill>
        <p:spPr>
          <a:xfrm>
            <a:off x="11449878" y="6003325"/>
            <a:ext cx="609600" cy="609600"/>
          </a:xfrm>
          <a:prstGeom prst="rect">
            <a:avLst/>
          </a:prstGeom>
        </p:spPr>
      </p:pic>
    </p:spTree>
    <p:extLst>
      <p:ext uri="{BB962C8B-B14F-4D97-AF65-F5344CB8AC3E}">
        <p14:creationId xmlns:p14="http://schemas.microsoft.com/office/powerpoint/2010/main" val="18919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78" fill="hold"/>
                                        <p:tgtEl>
                                          <p:spTgt spid="5"/>
                                        </p:tgtEl>
                                      </p:cBhvr>
                                    </p:cmd>
                                  </p:childTnLst>
                                </p:cTn>
                              </p:par>
                            </p:childTnLst>
                          </p:cTn>
                        </p:par>
                      </p:childTnLst>
                    </p:cTn>
                  </p:par>
                </p:childTnLst>
              </p:cTn>
              <p:nextCondLst>
                <p:cond evt="onClick" delay="0">
                  <p:tgtEl>
                    <p:spTgt spid="5"/>
                  </p:tgtEl>
                </p:cond>
              </p:nextCondLst>
            </p:seq>
            <p:audio>
              <p:cMediaNode vol="100000">
                <p:cTn id="12"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Eyes">
            <a:extLst>
              <a:ext uri="{FF2B5EF4-FFF2-40B4-BE49-F238E27FC236}">
                <a16:creationId xmlns:a16="http://schemas.microsoft.com/office/drawing/2014/main" id="{DD7DEF26-0F30-B940-88A2-455E602AA974}"/>
              </a:ext>
            </a:extLst>
          </p:cNvPr>
          <p:cNvSpPr/>
          <p:nvPr>
            <p:custDataLst>
              <p:tags r:id="rId2"/>
            </p:custDataLst>
          </p:nvPr>
        </p:nvSpPr>
        <p:spPr>
          <a:xfrm>
            <a:off x="1187725" y="422409"/>
            <a:ext cx="964097" cy="9243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aphicFrame>
        <p:nvGraphicFramePr>
          <p:cNvPr id="4" name="Tableau 3">
            <a:extLst>
              <a:ext uri="{FF2B5EF4-FFF2-40B4-BE49-F238E27FC236}">
                <a16:creationId xmlns:a16="http://schemas.microsoft.com/office/drawing/2014/main" id="{475FEF18-8D81-5A4D-8160-66F1BE76CF3A}"/>
              </a:ext>
            </a:extLst>
          </p:cNvPr>
          <p:cNvGraphicFramePr>
            <a:graphicFrameLocks noGrp="1"/>
          </p:cNvGraphicFramePr>
          <p:nvPr>
            <p:custDataLst>
              <p:tags r:id="rId3"/>
            </p:custDataLst>
            <p:extLst>
              <p:ext uri="{D42A27DB-BD31-4B8C-83A1-F6EECF244321}">
                <p14:modId xmlns:p14="http://schemas.microsoft.com/office/powerpoint/2010/main" val="2565321356"/>
              </p:ext>
            </p:extLst>
          </p:nvPr>
        </p:nvGraphicFramePr>
        <p:xfrm>
          <a:off x="1501253" y="2080900"/>
          <a:ext cx="9167682" cy="3503447"/>
        </p:xfrm>
        <a:graphic>
          <a:graphicData uri="http://schemas.openxmlformats.org/drawingml/2006/table">
            <a:tbl>
              <a:tblPr firstRow="1" bandRow="1">
                <a:tableStyleId>{69012ECD-51FC-41F1-AA8D-1B2483CD663E}</a:tableStyleId>
              </a:tblPr>
              <a:tblGrid>
                <a:gridCol w="9167682">
                  <a:extLst>
                    <a:ext uri="{9D8B030D-6E8A-4147-A177-3AD203B41FA5}">
                      <a16:colId xmlns:a16="http://schemas.microsoft.com/office/drawing/2014/main" val="3027061014"/>
                    </a:ext>
                  </a:extLst>
                </a:gridCol>
              </a:tblGrid>
              <a:tr h="279123">
                <a:tc>
                  <a:txBody>
                    <a:bodyPr/>
                    <a:lstStyle/>
                    <a:p>
                      <a:r>
                        <a:rPr lang="fr-FR" sz="2200" dirty="0"/>
                        <a:t>Signes de détresse</a:t>
                      </a:r>
                    </a:p>
                  </a:txBody>
                  <a:tcPr/>
                </a:tc>
                <a:extLst>
                  <a:ext uri="{0D108BD9-81ED-4DB2-BD59-A6C34878D82A}">
                    <a16:rowId xmlns:a16="http://schemas.microsoft.com/office/drawing/2014/main" val="2163941808"/>
                  </a:ext>
                </a:extLst>
              </a:tr>
              <a:tr h="3076727">
                <a:tc>
                  <a:txBody>
                    <a:bodyPr/>
                    <a:lstStyle/>
                    <a:p>
                      <a:pPr marL="342900" indent="-342900">
                        <a:spcAft>
                          <a:spcPts val="600"/>
                        </a:spcAft>
                        <a:buFont typeface="Arial" panose="020B0604020202020204" pitchFamily="34" charset="0"/>
                        <a:buChar char="•"/>
                      </a:pPr>
                      <a:r>
                        <a:rPr lang="fr-FR" sz="2200" dirty="0"/>
                        <a:t>Symptômes physiques</a:t>
                      </a:r>
                    </a:p>
                    <a:p>
                      <a:pPr marL="342900" indent="-342900">
                        <a:spcAft>
                          <a:spcPts val="600"/>
                        </a:spcAft>
                        <a:buFont typeface="Arial" panose="020B0604020202020204" pitchFamily="34" charset="0"/>
                        <a:buChar char="•"/>
                      </a:pPr>
                      <a:r>
                        <a:rPr lang="fr-FR" sz="2200" dirty="0"/>
                        <a:t>Pleurs, tristesse, humeur dépressive, anxiété, peurs, hypervigilance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sz="2200" dirty="0"/>
                        <a:t>Inquiétudes, appréhension, anticipation, insomnie, cauchemars</a:t>
                      </a:r>
                    </a:p>
                    <a:p>
                      <a:pPr marL="342900" indent="-342900">
                        <a:spcAft>
                          <a:spcPts val="600"/>
                        </a:spcAft>
                        <a:buFont typeface="Arial" panose="020B0604020202020204" pitchFamily="34" charset="0"/>
                        <a:buChar char="•"/>
                      </a:pPr>
                      <a:r>
                        <a:rPr lang="fr-FR" sz="2200" dirty="0"/>
                        <a:t>Colère, irritabilité</a:t>
                      </a:r>
                    </a:p>
                    <a:p>
                      <a:pPr marL="342900" indent="-342900">
                        <a:spcAft>
                          <a:spcPts val="600"/>
                        </a:spcAft>
                        <a:buFont typeface="Arial" panose="020B0604020202020204" pitchFamily="34" charset="0"/>
                        <a:buChar char="•"/>
                      </a:pPr>
                      <a:r>
                        <a:rPr lang="fr-FR" sz="2200" dirty="0"/>
                        <a:t>Culpabilité, honte</a:t>
                      </a:r>
                    </a:p>
                    <a:p>
                      <a:pPr marL="342900" indent="-342900">
                        <a:spcAft>
                          <a:spcPts val="600"/>
                        </a:spcAft>
                        <a:buFont typeface="Arial" panose="020B0604020202020204" pitchFamily="34" charset="0"/>
                        <a:buChar char="•"/>
                      </a:pPr>
                      <a:r>
                        <a:rPr lang="fr-FR" sz="2200" dirty="0"/>
                        <a:t>Confusion, coupé de la réalité, torpeur, désorientation</a:t>
                      </a:r>
                    </a:p>
                    <a:p>
                      <a:pPr marL="342900" indent="-342900">
                        <a:spcAft>
                          <a:spcPts val="600"/>
                        </a:spcAft>
                        <a:buFont typeface="Arial" panose="020B0604020202020204" pitchFamily="34" charset="0"/>
                        <a:buChar char="•"/>
                      </a:pPr>
                      <a:r>
                        <a:rPr lang="fr-FR" sz="2200" dirty="0"/>
                        <a:t>Se renfermer, être incapable de s’occuper de soi ou de ses proches</a:t>
                      </a:r>
                    </a:p>
                  </a:txBody>
                  <a:tcPr/>
                </a:tc>
                <a:extLst>
                  <a:ext uri="{0D108BD9-81ED-4DB2-BD59-A6C34878D82A}">
                    <a16:rowId xmlns:a16="http://schemas.microsoft.com/office/drawing/2014/main" val="2480024230"/>
                  </a:ext>
                </a:extLst>
              </a:tr>
            </a:tbl>
          </a:graphicData>
        </a:graphic>
      </p:graphicFrame>
      <p:sp>
        <p:nvSpPr>
          <p:cNvPr id="13" name="ZoneTexte 12">
            <a:extLst>
              <a:ext uri="{FF2B5EF4-FFF2-40B4-BE49-F238E27FC236}">
                <a16:creationId xmlns:a16="http://schemas.microsoft.com/office/drawing/2014/main" id="{2BCFFC4F-E28F-2443-94C3-FAA462309F86}"/>
              </a:ext>
            </a:extLst>
          </p:cNvPr>
          <p:cNvSpPr txBox="1"/>
          <p:nvPr>
            <p:custDataLst>
              <p:tags r:id="rId4"/>
            </p:custDataLst>
          </p:nvPr>
        </p:nvSpPr>
        <p:spPr>
          <a:xfrm>
            <a:off x="9285033" y="6575854"/>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10" name="ZoneTexte 9">
            <a:extLst>
              <a:ext uri="{FF2B5EF4-FFF2-40B4-BE49-F238E27FC236}">
                <a16:creationId xmlns:a16="http://schemas.microsoft.com/office/drawing/2014/main" id="{773248F8-98B4-FD4E-A0B2-BC87D747F001}"/>
              </a:ext>
            </a:extLst>
          </p:cNvPr>
          <p:cNvSpPr txBox="1"/>
          <p:nvPr>
            <p:custDataLst>
              <p:tags r:id="rId5"/>
            </p:custDataLst>
          </p:nvPr>
        </p:nvSpPr>
        <p:spPr>
          <a:xfrm>
            <a:off x="2542731" y="340328"/>
            <a:ext cx="8852453" cy="1200329"/>
          </a:xfrm>
          <a:prstGeom prst="rect">
            <a:avLst/>
          </a:prstGeom>
          <a:noFill/>
        </p:spPr>
        <p:txBody>
          <a:bodyPr wrap="square" rtlCol="0">
            <a:spAutoFit/>
          </a:bodyPr>
          <a:lstStyle/>
          <a:p>
            <a:r>
              <a:rPr lang="fr-FR" sz="3800" dirty="0"/>
              <a:t>OBSERVER </a:t>
            </a:r>
          </a:p>
          <a:p>
            <a:r>
              <a:rPr lang="fr-FR" sz="3400" dirty="0"/>
              <a:t>Identifier les personnes en situation de détresse</a:t>
            </a:r>
          </a:p>
        </p:txBody>
      </p:sp>
      <p:pic>
        <p:nvPicPr>
          <p:cNvPr id="2" name="23">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49878" y="5966254"/>
            <a:ext cx="609600" cy="609600"/>
          </a:xfrm>
          <a:prstGeom prst="rect">
            <a:avLst/>
          </a:prstGeom>
        </p:spPr>
      </p:pic>
    </p:spTree>
    <p:extLst>
      <p:ext uri="{BB962C8B-B14F-4D97-AF65-F5344CB8AC3E}">
        <p14:creationId xmlns:p14="http://schemas.microsoft.com/office/powerpoint/2010/main" val="3913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69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Eyes">
            <a:extLst>
              <a:ext uri="{FF2B5EF4-FFF2-40B4-BE49-F238E27FC236}">
                <a16:creationId xmlns:a16="http://schemas.microsoft.com/office/drawing/2014/main" id="{DD7DEF26-0F30-B940-88A2-455E602AA974}"/>
              </a:ext>
            </a:extLst>
          </p:cNvPr>
          <p:cNvSpPr/>
          <p:nvPr>
            <p:custDataLst>
              <p:tags r:id="rId2"/>
            </p:custDataLst>
          </p:nvPr>
        </p:nvSpPr>
        <p:spPr>
          <a:xfrm>
            <a:off x="1187725" y="422409"/>
            <a:ext cx="964097" cy="9243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3" name="ZoneTexte 12">
            <a:extLst>
              <a:ext uri="{FF2B5EF4-FFF2-40B4-BE49-F238E27FC236}">
                <a16:creationId xmlns:a16="http://schemas.microsoft.com/office/drawing/2014/main" id="{2BCFFC4F-E28F-2443-94C3-FAA462309F86}"/>
              </a:ext>
            </a:extLst>
          </p:cNvPr>
          <p:cNvSpPr txBox="1"/>
          <p:nvPr>
            <p:custDataLst>
              <p:tags r:id="rId3"/>
            </p:custDataLst>
          </p:nvPr>
        </p:nvSpPr>
        <p:spPr>
          <a:xfrm>
            <a:off x="9445907" y="6418217"/>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10" name="ZoneTexte 9">
            <a:extLst>
              <a:ext uri="{FF2B5EF4-FFF2-40B4-BE49-F238E27FC236}">
                <a16:creationId xmlns:a16="http://schemas.microsoft.com/office/drawing/2014/main" id="{773248F8-98B4-FD4E-A0B2-BC87D747F001}"/>
              </a:ext>
            </a:extLst>
          </p:cNvPr>
          <p:cNvSpPr txBox="1"/>
          <p:nvPr>
            <p:custDataLst>
              <p:tags r:id="rId4"/>
            </p:custDataLst>
          </p:nvPr>
        </p:nvSpPr>
        <p:spPr>
          <a:xfrm>
            <a:off x="2542732" y="288232"/>
            <a:ext cx="9068020" cy="1200329"/>
          </a:xfrm>
          <a:prstGeom prst="rect">
            <a:avLst/>
          </a:prstGeom>
          <a:noFill/>
        </p:spPr>
        <p:txBody>
          <a:bodyPr wrap="square" rtlCol="0">
            <a:spAutoFit/>
          </a:bodyPr>
          <a:lstStyle/>
          <a:p>
            <a:r>
              <a:rPr lang="fr-FR" sz="3800" dirty="0"/>
              <a:t>OBSERVER </a:t>
            </a:r>
          </a:p>
          <a:p>
            <a:r>
              <a:rPr lang="fr-FR" sz="3200" dirty="0"/>
              <a:t>Identifier les personnes en situation de détresse</a:t>
            </a:r>
          </a:p>
        </p:txBody>
      </p:sp>
      <p:sp>
        <p:nvSpPr>
          <p:cNvPr id="2" name="Rectangle 1">
            <a:extLst>
              <a:ext uri="{FF2B5EF4-FFF2-40B4-BE49-F238E27FC236}">
                <a16:creationId xmlns:a16="http://schemas.microsoft.com/office/drawing/2014/main" id="{AE247295-2190-514D-B281-3F165B23E64B}"/>
              </a:ext>
            </a:extLst>
          </p:cNvPr>
          <p:cNvSpPr/>
          <p:nvPr>
            <p:custDataLst>
              <p:tags r:id="rId5"/>
            </p:custDataLst>
          </p:nvPr>
        </p:nvSpPr>
        <p:spPr>
          <a:xfrm>
            <a:off x="1363125" y="2921168"/>
            <a:ext cx="10696353" cy="1015663"/>
          </a:xfrm>
          <a:prstGeom prst="rect">
            <a:avLst/>
          </a:prstGeom>
        </p:spPr>
        <p:txBody>
          <a:bodyPr wrap="square">
            <a:spAutoFit/>
          </a:bodyPr>
          <a:lstStyle/>
          <a:p>
            <a:pPr>
              <a:spcAft>
                <a:spcPts val="1800"/>
              </a:spcAft>
            </a:pPr>
            <a:r>
              <a:rPr lang="fr-FR" sz="3000" dirty="0"/>
              <a:t>Ce ne sont pas toutes les personnes qui vivent un événement difficile qui auront besoin des PSP ou qui les accepteront.</a:t>
            </a:r>
          </a:p>
        </p:txBody>
      </p:sp>
      <p:pic>
        <p:nvPicPr>
          <p:cNvPr id="3" name="24">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49878" y="5879067"/>
            <a:ext cx="609600" cy="609600"/>
          </a:xfrm>
          <a:prstGeom prst="rect">
            <a:avLst/>
          </a:prstGeom>
        </p:spPr>
      </p:pic>
    </p:spTree>
    <p:extLst>
      <p:ext uri="{BB962C8B-B14F-4D97-AF65-F5344CB8AC3E}">
        <p14:creationId xmlns:p14="http://schemas.microsoft.com/office/powerpoint/2010/main" val="36948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91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850823" y="1716358"/>
            <a:ext cx="10468541" cy="4801314"/>
          </a:xfrm>
          <a:prstGeom prst="rect">
            <a:avLst/>
          </a:prstGeom>
          <a:noFill/>
        </p:spPr>
        <p:txBody>
          <a:bodyPr wrap="square" rtlCol="0">
            <a:spAutoFit/>
          </a:bodyPr>
          <a:lstStyle/>
          <a:p>
            <a:pPr>
              <a:spcAft>
                <a:spcPts val="1200"/>
              </a:spcAft>
            </a:pPr>
            <a:r>
              <a:rPr lang="fr-FR" sz="4000" dirty="0">
                <a:solidFill>
                  <a:srgbClr val="C00000"/>
                </a:solidFill>
              </a:rPr>
              <a:t>***ATTENTION***</a:t>
            </a:r>
          </a:p>
          <a:p>
            <a:pPr>
              <a:spcAft>
                <a:spcPts val="1200"/>
              </a:spcAft>
            </a:pPr>
            <a:r>
              <a:rPr lang="fr-FR" sz="2600" dirty="0"/>
              <a:t>Pour certaines personnes, les PSP ne suffisent pas et </a:t>
            </a:r>
            <a:r>
              <a:rPr lang="fr-FR" sz="2600" b="1" dirty="0">
                <a:solidFill>
                  <a:srgbClr val="002060"/>
                </a:solidFill>
              </a:rPr>
              <a:t>auront besoin d’une aide professionnelle. </a:t>
            </a:r>
            <a:r>
              <a:rPr lang="fr-FR" sz="2600" dirty="0"/>
              <a:t>Ces personnes sont celles qui : </a:t>
            </a:r>
          </a:p>
          <a:p>
            <a:pPr marL="742950" lvl="1" indent="-285750">
              <a:spcAft>
                <a:spcPts val="1200"/>
              </a:spcAft>
              <a:buFont typeface="Arial" panose="020B0604020202020204" pitchFamily="34" charset="0"/>
              <a:buChar char="•"/>
            </a:pPr>
            <a:r>
              <a:rPr lang="fr-FR" sz="2600" dirty="0"/>
              <a:t>Ont besoin des soins médicaux </a:t>
            </a:r>
            <a:r>
              <a:rPr lang="fr-FR" sz="2600" dirty="0" smtClean="0"/>
              <a:t>d’urgence;</a:t>
            </a:r>
            <a:endParaRPr lang="fr-FR" sz="2600" dirty="0"/>
          </a:p>
          <a:p>
            <a:pPr marL="742950" lvl="1" indent="-285750">
              <a:spcAft>
                <a:spcPts val="1200"/>
              </a:spcAft>
              <a:buFont typeface="Arial" panose="020B0604020202020204" pitchFamily="34" charset="0"/>
              <a:buChar char="•"/>
            </a:pPr>
            <a:r>
              <a:rPr lang="fr-FR" sz="2600" dirty="0"/>
              <a:t>Sont si bouleversées qu’elles ne peuvent pas prendre soin d’elles-mêmes ou de leurs </a:t>
            </a:r>
            <a:r>
              <a:rPr lang="fr-FR" sz="2600" dirty="0" smtClean="0"/>
              <a:t>familles;</a:t>
            </a:r>
            <a:endParaRPr lang="fr-FR" sz="2600" dirty="0"/>
          </a:p>
          <a:p>
            <a:pPr marL="742950" lvl="1" indent="-285750">
              <a:spcAft>
                <a:spcPts val="1200"/>
              </a:spcAft>
              <a:buFont typeface="Arial" panose="020B0604020202020204" pitchFamily="34" charset="0"/>
              <a:buChar char="•"/>
            </a:pPr>
            <a:r>
              <a:rPr lang="fr-FR" sz="2600" dirty="0"/>
              <a:t>Peuvent se faire du </a:t>
            </a:r>
            <a:r>
              <a:rPr lang="fr-FR" sz="2600" dirty="0" smtClean="0"/>
              <a:t>mal;</a:t>
            </a:r>
            <a:endParaRPr lang="fr-FR" sz="2600" dirty="0"/>
          </a:p>
          <a:p>
            <a:pPr marL="742950" lvl="1" indent="-285750">
              <a:spcAft>
                <a:spcPts val="1200"/>
              </a:spcAft>
              <a:buFont typeface="Arial" panose="020B0604020202020204" pitchFamily="34" charset="0"/>
              <a:buChar char="•"/>
            </a:pPr>
            <a:r>
              <a:rPr lang="fr-FR" sz="2600" dirty="0"/>
              <a:t>Peuvent faire du mal à </a:t>
            </a:r>
            <a:r>
              <a:rPr lang="fr-FR" sz="2600" dirty="0" smtClean="0"/>
              <a:t>autrui.</a:t>
            </a:r>
            <a:endParaRPr lang="fr-FR" sz="2600" dirty="0"/>
          </a:p>
          <a:p>
            <a:endParaRPr lang="fr-FR" sz="2400" dirty="0"/>
          </a:p>
        </p:txBody>
      </p:sp>
      <p:sp>
        <p:nvSpPr>
          <p:cNvPr id="6" name="ZoneTexte 5">
            <a:extLst>
              <a:ext uri="{FF2B5EF4-FFF2-40B4-BE49-F238E27FC236}">
                <a16:creationId xmlns:a16="http://schemas.microsoft.com/office/drawing/2014/main" id="{251846D9-9904-3A44-ACAD-A10BB1D524D1}"/>
              </a:ext>
            </a:extLst>
          </p:cNvPr>
          <p:cNvSpPr txBox="1"/>
          <p:nvPr>
            <p:custDataLst>
              <p:tags r:id="rId2"/>
            </p:custDataLst>
          </p:nvPr>
        </p:nvSpPr>
        <p:spPr>
          <a:xfrm>
            <a:off x="8759530" y="6488668"/>
            <a:ext cx="3684104"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NTCSN (2006)</a:t>
            </a:r>
          </a:p>
        </p:txBody>
      </p:sp>
      <p:sp>
        <p:nvSpPr>
          <p:cNvPr id="8" name="Rectangle : coins arrondis 7">
            <a:extLst>
              <a:ext uri="{FF2B5EF4-FFF2-40B4-BE49-F238E27FC236}">
                <a16:creationId xmlns:a16="http://schemas.microsoft.com/office/drawing/2014/main" id="{2FB19A67-87D9-7140-B8A9-06CA43A4D48E}"/>
              </a:ext>
            </a:extLst>
          </p:cNvPr>
          <p:cNvSpPr/>
          <p:nvPr>
            <p:custDataLst>
              <p:tags r:id="rId3"/>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Eyes">
            <a:extLst>
              <a:ext uri="{FF2B5EF4-FFF2-40B4-BE49-F238E27FC236}">
                <a16:creationId xmlns:a16="http://schemas.microsoft.com/office/drawing/2014/main" id="{19FB385B-9CEC-BD4A-A150-E7F7135293B3}"/>
              </a:ext>
            </a:extLst>
          </p:cNvPr>
          <p:cNvSpPr/>
          <p:nvPr>
            <p:custDataLst>
              <p:tags r:id="rId4"/>
            </p:custDataLst>
          </p:nvPr>
        </p:nvSpPr>
        <p:spPr>
          <a:xfrm>
            <a:off x="1187725" y="422409"/>
            <a:ext cx="964097" cy="9243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ZoneTexte 10">
            <a:extLst>
              <a:ext uri="{FF2B5EF4-FFF2-40B4-BE49-F238E27FC236}">
                <a16:creationId xmlns:a16="http://schemas.microsoft.com/office/drawing/2014/main" id="{A6D1E883-8364-4340-AC64-13FD30A560FC}"/>
              </a:ext>
            </a:extLst>
          </p:cNvPr>
          <p:cNvSpPr txBox="1"/>
          <p:nvPr>
            <p:custDataLst>
              <p:tags r:id="rId5"/>
            </p:custDataLst>
          </p:nvPr>
        </p:nvSpPr>
        <p:spPr>
          <a:xfrm>
            <a:off x="2542731" y="340328"/>
            <a:ext cx="8852453" cy="1200329"/>
          </a:xfrm>
          <a:prstGeom prst="rect">
            <a:avLst/>
          </a:prstGeom>
          <a:noFill/>
        </p:spPr>
        <p:txBody>
          <a:bodyPr wrap="square" rtlCol="0">
            <a:spAutoFit/>
          </a:bodyPr>
          <a:lstStyle/>
          <a:p>
            <a:r>
              <a:rPr lang="fr-FR" sz="3800" dirty="0"/>
              <a:t>OBSERVER </a:t>
            </a:r>
          </a:p>
          <a:p>
            <a:r>
              <a:rPr lang="fr-FR" sz="3400" dirty="0"/>
              <a:t>Identifier les personnes en situation de détresse</a:t>
            </a:r>
          </a:p>
        </p:txBody>
      </p:sp>
      <p:pic>
        <p:nvPicPr>
          <p:cNvPr id="2" name="25">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95184" y="5703367"/>
            <a:ext cx="609600" cy="609600"/>
          </a:xfrm>
          <a:prstGeom prst="rect">
            <a:avLst/>
          </a:prstGeom>
        </p:spPr>
      </p:pic>
    </p:spTree>
    <p:extLst>
      <p:ext uri="{BB962C8B-B14F-4D97-AF65-F5344CB8AC3E}">
        <p14:creationId xmlns:p14="http://schemas.microsoft.com/office/powerpoint/2010/main" val="14333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40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8A7EF0E-B8D6-D343-A984-9A293358A10C}"/>
              </a:ext>
            </a:extLst>
          </p:cNvPr>
          <p:cNvSpPr txBox="1"/>
          <p:nvPr>
            <p:custDataLst>
              <p:tags r:id="rId1"/>
            </p:custDataLst>
          </p:nvPr>
        </p:nvSpPr>
        <p:spPr>
          <a:xfrm>
            <a:off x="1785938" y="238969"/>
            <a:ext cx="8673427" cy="104894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latin typeface="+mj-lt"/>
                <a:ea typeface="+mj-ea"/>
                <a:cs typeface="+mj-cs"/>
              </a:rPr>
              <a:t>Les principes d’actions de la PSP</a:t>
            </a:r>
          </a:p>
        </p:txBody>
      </p:sp>
      <p:sp>
        <p:nvSpPr>
          <p:cNvPr id="5" name="ZoneTexte 4">
            <a:extLst>
              <a:ext uri="{FF2B5EF4-FFF2-40B4-BE49-F238E27FC236}">
                <a16:creationId xmlns:a16="http://schemas.microsoft.com/office/drawing/2014/main" id="{73B8C788-8161-A74E-BE1A-DFB9A2084842}"/>
              </a:ext>
            </a:extLst>
          </p:cNvPr>
          <p:cNvSpPr txBox="1"/>
          <p:nvPr>
            <p:custDataLst>
              <p:tags r:id="rId2"/>
            </p:custDataLst>
          </p:nvPr>
        </p:nvSpPr>
        <p:spPr>
          <a:xfrm>
            <a:off x="306768" y="6146993"/>
            <a:ext cx="11939696" cy="461665"/>
          </a:xfrm>
          <a:prstGeom prst="rect">
            <a:avLst/>
          </a:prstGeom>
          <a:noFill/>
        </p:spPr>
        <p:txBody>
          <a:bodyPr wrap="square" rtlCol="0">
            <a:spAutoFit/>
          </a:bodyPr>
          <a:lstStyle/>
          <a:p>
            <a:pPr>
              <a:spcAft>
                <a:spcPts val="600"/>
              </a:spcAft>
            </a:pPr>
            <a:r>
              <a:rPr lang="fr-FR" sz="2400" dirty="0" smtClean="0">
                <a:solidFill>
                  <a:schemeClr val="accent1"/>
                </a:solidFill>
              </a:rPr>
              <a:t>Source : </a:t>
            </a:r>
            <a:r>
              <a:rPr lang="fr-FR" sz="2400" dirty="0">
                <a:solidFill>
                  <a:schemeClr val="accent1"/>
                </a:solidFill>
              </a:rPr>
              <a:t>OMS (2012). Les premiers secours psychologiques : Guide pour les acteurs du terrain </a:t>
            </a:r>
          </a:p>
        </p:txBody>
      </p:sp>
      <p:graphicFrame>
        <p:nvGraphicFramePr>
          <p:cNvPr id="6" name="Diagramme 5">
            <a:extLst>
              <a:ext uri="{FF2B5EF4-FFF2-40B4-BE49-F238E27FC236}">
                <a16:creationId xmlns:a16="http://schemas.microsoft.com/office/drawing/2014/main" id="{A29DEC27-197B-0142-ABB2-DDD935814D17}"/>
              </a:ext>
            </a:extLst>
          </p:cNvPr>
          <p:cNvGraphicFramePr/>
          <p:nvPr>
            <p:custDataLst>
              <p:tags r:id="rId3"/>
            </p:custDataLst>
            <p:extLst>
              <p:ext uri="{D42A27DB-BD31-4B8C-83A1-F6EECF244321}">
                <p14:modId xmlns:p14="http://schemas.microsoft.com/office/powerpoint/2010/main" val="4123781803"/>
              </p:ext>
            </p:extLst>
          </p:nvPr>
        </p:nvGraphicFramePr>
        <p:xfrm>
          <a:off x="1001712" y="1017780"/>
          <a:ext cx="10499725" cy="28194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ZoneTexte 6">
            <a:extLst>
              <a:ext uri="{FF2B5EF4-FFF2-40B4-BE49-F238E27FC236}">
                <a16:creationId xmlns:a16="http://schemas.microsoft.com/office/drawing/2014/main" id="{02D9C42C-DADE-2E4C-8A53-F9383BA35C60}"/>
              </a:ext>
            </a:extLst>
          </p:cNvPr>
          <p:cNvSpPr txBox="1"/>
          <p:nvPr>
            <p:custDataLst>
              <p:tags r:id="rId4"/>
            </p:custDataLst>
          </p:nvPr>
        </p:nvSpPr>
        <p:spPr>
          <a:xfrm>
            <a:off x="517681" y="3644316"/>
            <a:ext cx="4359119" cy="1754326"/>
          </a:xfrm>
          <a:prstGeom prst="rect">
            <a:avLst/>
          </a:prstGeom>
          <a:noFill/>
        </p:spPr>
        <p:txBody>
          <a:bodyPr wrap="square" rtlCol="0">
            <a:spAutoFit/>
          </a:bodyPr>
          <a:lstStyle/>
          <a:p>
            <a:pPr>
              <a:spcAft>
                <a:spcPts val="1200"/>
              </a:spcAft>
            </a:pPr>
            <a:r>
              <a:rPr lang="fr-FR" sz="2200" dirty="0"/>
              <a:t>✅ Sécuritaire</a:t>
            </a:r>
          </a:p>
          <a:p>
            <a:pPr>
              <a:spcAft>
                <a:spcPts val="1200"/>
              </a:spcAft>
            </a:pPr>
            <a:r>
              <a:rPr lang="fr-FR" sz="2200" dirty="0"/>
              <a:t>✅ Réponse aux besoins </a:t>
            </a:r>
            <a:r>
              <a:rPr lang="fr-FR" sz="2200" dirty="0" smtClean="0"/>
              <a:t>essentiels urgents</a:t>
            </a:r>
            <a:endParaRPr lang="fr-FR" sz="2200" dirty="0"/>
          </a:p>
          <a:p>
            <a:pPr>
              <a:spcAft>
                <a:spcPts val="1200"/>
              </a:spcAft>
            </a:pPr>
            <a:r>
              <a:rPr lang="fr-FR" sz="2200" dirty="0"/>
              <a:t>✅ Personnes en détresse identifiées</a:t>
            </a:r>
          </a:p>
        </p:txBody>
      </p:sp>
      <p:sp>
        <p:nvSpPr>
          <p:cNvPr id="8" name="Flèche vers la droite 7">
            <a:extLst>
              <a:ext uri="{FF2B5EF4-FFF2-40B4-BE49-F238E27FC236}">
                <a16:creationId xmlns:a16="http://schemas.microsoft.com/office/drawing/2014/main" id="{D5EA59F7-8C0D-6D48-9EB2-B0C6E2DAFB82}"/>
              </a:ext>
            </a:extLst>
          </p:cNvPr>
          <p:cNvSpPr/>
          <p:nvPr>
            <p:custDataLst>
              <p:tags r:id="rId5"/>
            </p:custDataLst>
          </p:nvPr>
        </p:nvSpPr>
        <p:spPr>
          <a:xfrm>
            <a:off x="3905251" y="1899688"/>
            <a:ext cx="1049338" cy="79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26">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11488464" y="5637295"/>
            <a:ext cx="609600" cy="609600"/>
          </a:xfrm>
          <a:prstGeom prst="rect">
            <a:avLst/>
          </a:prstGeom>
        </p:spPr>
      </p:pic>
    </p:spTree>
    <p:extLst>
      <p:ext uri="{BB962C8B-B14F-4D97-AF65-F5344CB8AC3E}">
        <p14:creationId xmlns:p14="http://schemas.microsoft.com/office/powerpoint/2010/main" val="406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9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415197"/>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ZoneTexte 7">
            <a:extLst>
              <a:ext uri="{FF2B5EF4-FFF2-40B4-BE49-F238E27FC236}">
                <a16:creationId xmlns:a16="http://schemas.microsoft.com/office/drawing/2014/main" id="{3D20A8FF-0B28-3B41-AA0D-0D3F179AB409}"/>
              </a:ext>
            </a:extLst>
          </p:cNvPr>
          <p:cNvSpPr txBox="1"/>
          <p:nvPr>
            <p:custDataLst>
              <p:tags r:id="rId2"/>
            </p:custDataLst>
          </p:nvPr>
        </p:nvSpPr>
        <p:spPr>
          <a:xfrm>
            <a:off x="2542732" y="626825"/>
            <a:ext cx="3367737" cy="769441"/>
          </a:xfrm>
          <a:prstGeom prst="rect">
            <a:avLst/>
          </a:prstGeom>
          <a:noFill/>
        </p:spPr>
        <p:txBody>
          <a:bodyPr wrap="square" rtlCol="0">
            <a:spAutoFit/>
          </a:bodyPr>
          <a:lstStyle/>
          <a:p>
            <a:r>
              <a:rPr lang="fr-FR" sz="4400" dirty="0"/>
              <a:t>ÉCOUTER</a:t>
            </a:r>
          </a:p>
        </p:txBody>
      </p:sp>
      <p:sp>
        <p:nvSpPr>
          <p:cNvPr id="6" name="Rectangle 5" descr="Ear">
            <a:extLst>
              <a:ext uri="{FF2B5EF4-FFF2-40B4-BE49-F238E27FC236}">
                <a16:creationId xmlns:a16="http://schemas.microsoft.com/office/drawing/2014/main" id="{DD99E0B4-4C55-2948-B2A9-3D3FC57C1DA8}"/>
              </a:ext>
            </a:extLst>
          </p:cNvPr>
          <p:cNvSpPr/>
          <p:nvPr>
            <p:custDataLst>
              <p:tags r:id="rId3"/>
            </p:custDataLst>
          </p:nvPr>
        </p:nvSpPr>
        <p:spPr>
          <a:xfrm>
            <a:off x="818627" y="359704"/>
            <a:ext cx="1303681" cy="1303681"/>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aphicFrame>
        <p:nvGraphicFramePr>
          <p:cNvPr id="12" name="Diagramme 11">
            <a:extLst>
              <a:ext uri="{FF2B5EF4-FFF2-40B4-BE49-F238E27FC236}">
                <a16:creationId xmlns:a16="http://schemas.microsoft.com/office/drawing/2014/main" id="{A33BA06B-8C92-2C4F-96AE-7990E4DBB055}"/>
              </a:ext>
            </a:extLst>
          </p:cNvPr>
          <p:cNvGraphicFramePr/>
          <p:nvPr>
            <p:custDataLst>
              <p:tags r:id="rId4"/>
            </p:custDataLst>
            <p:extLst>
              <p:ext uri="{D42A27DB-BD31-4B8C-83A1-F6EECF244321}">
                <p14:modId xmlns:p14="http://schemas.microsoft.com/office/powerpoint/2010/main" val="2038517794"/>
              </p:ext>
            </p:extLst>
          </p:nvPr>
        </p:nvGraphicFramePr>
        <p:xfrm>
          <a:off x="1678004" y="1011544"/>
          <a:ext cx="10576558" cy="57159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6" name="ZoneTexte 15">
            <a:extLst>
              <a:ext uri="{FF2B5EF4-FFF2-40B4-BE49-F238E27FC236}">
                <a16:creationId xmlns:a16="http://schemas.microsoft.com/office/drawing/2014/main" id="{77B9B937-0F4A-5C42-9127-86FD6FFA3E16}"/>
              </a:ext>
            </a:extLst>
          </p:cNvPr>
          <p:cNvSpPr txBox="1"/>
          <p:nvPr>
            <p:custDataLst>
              <p:tags r:id="rId5"/>
            </p:custDataLst>
          </p:nvPr>
        </p:nvSpPr>
        <p:spPr>
          <a:xfrm>
            <a:off x="9513328" y="6378832"/>
            <a:ext cx="2164845" cy="369332"/>
          </a:xfrm>
          <a:prstGeom prst="rect">
            <a:avLst/>
          </a:prstGeom>
          <a:noFill/>
        </p:spPr>
        <p:txBody>
          <a:bodyPr wrap="square" rtlCol="0">
            <a:spAutoFit/>
          </a:bodyPr>
          <a:lstStyle/>
          <a:p>
            <a:r>
              <a:rPr lang="fr-FR" dirty="0">
                <a:solidFill>
                  <a:schemeClr val="accent1"/>
                </a:solidFill>
              </a:rPr>
              <a:t>Source: OMS (2012)</a:t>
            </a:r>
          </a:p>
        </p:txBody>
      </p:sp>
      <p:pic>
        <p:nvPicPr>
          <p:cNvPr id="3" name="Image 2"/>
          <p:cNvPicPr>
            <a:picLocks noChangeAspect="1"/>
          </p:cNvPicPr>
          <p:nvPr>
            <p:custDataLst>
              <p:tags r:id="rId6"/>
            </p:custDataLst>
          </p:nvPr>
        </p:nvPicPr>
        <p:blipFill>
          <a:blip r:embed="rId19"/>
          <a:stretch>
            <a:fillRect/>
          </a:stretch>
        </p:blipFill>
        <p:spPr>
          <a:xfrm>
            <a:off x="5425795" y="4191874"/>
            <a:ext cx="969348" cy="518205"/>
          </a:xfrm>
          <a:prstGeom prst="rect">
            <a:avLst/>
          </a:prstGeom>
        </p:spPr>
      </p:pic>
      <p:pic>
        <p:nvPicPr>
          <p:cNvPr id="2" name="27">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20"/>
          <a:stretch>
            <a:fillRect/>
          </a:stretch>
        </p:blipFill>
        <p:spPr>
          <a:xfrm>
            <a:off x="11373373" y="5953898"/>
            <a:ext cx="609600" cy="609600"/>
          </a:xfrm>
          <a:prstGeom prst="rect">
            <a:avLst/>
          </a:prstGeom>
        </p:spPr>
      </p:pic>
    </p:spTree>
    <p:extLst>
      <p:ext uri="{BB962C8B-B14F-4D97-AF65-F5344CB8AC3E}">
        <p14:creationId xmlns:p14="http://schemas.microsoft.com/office/powerpoint/2010/main" val="33900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50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52354" y="288232"/>
            <a:ext cx="10621019" cy="11387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ZoneTexte 7">
            <a:extLst>
              <a:ext uri="{FF2B5EF4-FFF2-40B4-BE49-F238E27FC236}">
                <a16:creationId xmlns:a16="http://schemas.microsoft.com/office/drawing/2014/main" id="{3D20A8FF-0B28-3B41-AA0D-0D3F179AB409}"/>
              </a:ext>
            </a:extLst>
          </p:cNvPr>
          <p:cNvSpPr txBox="1"/>
          <p:nvPr>
            <p:custDataLst>
              <p:tags r:id="rId2"/>
            </p:custDataLst>
          </p:nvPr>
        </p:nvSpPr>
        <p:spPr>
          <a:xfrm>
            <a:off x="2483708" y="288232"/>
            <a:ext cx="8889666" cy="1077218"/>
          </a:xfrm>
          <a:prstGeom prst="rect">
            <a:avLst/>
          </a:prstGeom>
          <a:noFill/>
        </p:spPr>
        <p:txBody>
          <a:bodyPr wrap="square" rtlCol="0">
            <a:spAutoFit/>
          </a:bodyPr>
          <a:lstStyle/>
          <a:p>
            <a:r>
              <a:rPr lang="fr-FR" sz="3800" dirty="0"/>
              <a:t>ÉCOUTER</a:t>
            </a:r>
          </a:p>
          <a:p>
            <a:r>
              <a:rPr lang="fr-FR" sz="2600" dirty="0"/>
              <a:t>Aborder les personnes pouvant avoir besoin de soutien</a:t>
            </a:r>
          </a:p>
        </p:txBody>
      </p:sp>
      <p:sp>
        <p:nvSpPr>
          <p:cNvPr id="4" name="ZoneTexte 3">
            <a:extLst>
              <a:ext uri="{FF2B5EF4-FFF2-40B4-BE49-F238E27FC236}">
                <a16:creationId xmlns:a16="http://schemas.microsoft.com/office/drawing/2014/main" id="{BEAFDF18-F88C-ED4D-8658-89A985CE5377}"/>
              </a:ext>
            </a:extLst>
          </p:cNvPr>
          <p:cNvSpPr txBox="1"/>
          <p:nvPr>
            <p:custDataLst>
              <p:tags r:id="rId3"/>
            </p:custDataLst>
          </p:nvPr>
        </p:nvSpPr>
        <p:spPr>
          <a:xfrm>
            <a:off x="947288" y="1512171"/>
            <a:ext cx="10426085" cy="4570482"/>
          </a:xfrm>
          <a:prstGeom prst="rect">
            <a:avLst/>
          </a:prstGeom>
          <a:noFill/>
        </p:spPr>
        <p:txBody>
          <a:bodyPr wrap="square" rtlCol="0">
            <a:spAutoFit/>
          </a:bodyPr>
          <a:lstStyle/>
          <a:p>
            <a:pPr marL="342900" indent="-342900">
              <a:spcAft>
                <a:spcPts val="1200"/>
              </a:spcAft>
              <a:buFont typeface="Wingdings" pitchFamily="2" charset="2"/>
              <a:buChar char="ü"/>
            </a:pPr>
            <a:r>
              <a:rPr lang="fr-FR" sz="2400" dirty="0"/>
              <a:t>Abordez les personnes de manière respectueuse et soyez calme</a:t>
            </a:r>
          </a:p>
          <a:p>
            <a:pPr marL="342900" indent="-342900">
              <a:spcAft>
                <a:spcPts val="1200"/>
              </a:spcAft>
              <a:buFont typeface="Wingdings" pitchFamily="2" charset="2"/>
              <a:buChar char="ü"/>
            </a:pPr>
            <a:r>
              <a:rPr lang="fr-FR" sz="2400" dirty="0"/>
              <a:t>Présentez-vous en indiquant votre nom, le nom de votre organisme, votre rôle</a:t>
            </a:r>
          </a:p>
          <a:p>
            <a:pPr marL="342900" indent="-342900">
              <a:spcAft>
                <a:spcPts val="1200"/>
              </a:spcAft>
              <a:buFont typeface="Wingdings" pitchFamily="2" charset="2"/>
              <a:buChar char="ü"/>
            </a:pPr>
            <a:r>
              <a:rPr lang="fr-FR" sz="2400" dirty="0"/>
              <a:t>Demandez-leur si vous pouvez les aider</a:t>
            </a:r>
          </a:p>
          <a:p>
            <a:pPr>
              <a:spcAft>
                <a:spcPts val="1200"/>
              </a:spcAft>
            </a:pPr>
            <a:r>
              <a:rPr lang="fr-FR" sz="2400" dirty="0"/>
              <a:t>	</a:t>
            </a:r>
            <a:r>
              <a:rPr lang="fr-FR" sz="2400" dirty="0">
                <a:solidFill>
                  <a:srgbClr val="002060"/>
                </a:solidFill>
              </a:rPr>
              <a:t>« Vous me </a:t>
            </a:r>
            <a:r>
              <a:rPr lang="fr-FR" sz="2400" dirty="0" smtClean="0">
                <a:solidFill>
                  <a:srgbClr val="002060"/>
                </a:solidFill>
              </a:rPr>
              <a:t>semblez </a:t>
            </a:r>
            <a:r>
              <a:rPr lang="fr-FR" sz="2400" dirty="0">
                <a:solidFill>
                  <a:srgbClr val="002060"/>
                </a:solidFill>
              </a:rPr>
              <a:t>très inquiet, est-ce que je peux vous aider? »</a:t>
            </a:r>
          </a:p>
          <a:p>
            <a:pPr marL="342900" indent="-342900">
              <a:spcAft>
                <a:spcPts val="1200"/>
              </a:spcAft>
              <a:buFont typeface="Wingdings" pitchFamily="2" charset="2"/>
              <a:buChar char="ü"/>
            </a:pPr>
            <a:r>
              <a:rPr lang="fr-FR" sz="2400" dirty="0"/>
              <a:t>Trouvez un endroit sûr et calme pour parler (pour elle et pour vous)</a:t>
            </a:r>
          </a:p>
          <a:p>
            <a:pPr marL="342900" indent="-342900">
              <a:spcAft>
                <a:spcPts val="1200"/>
              </a:spcAft>
              <a:buFont typeface="Wingdings" pitchFamily="2" charset="2"/>
              <a:buChar char="ü"/>
            </a:pPr>
            <a:r>
              <a:rPr lang="fr-FR" sz="2400" dirty="0"/>
              <a:t>Mettez la personne à l’aise </a:t>
            </a:r>
          </a:p>
          <a:p>
            <a:pPr marL="342900" indent="-342900">
              <a:spcAft>
                <a:spcPts val="1200"/>
              </a:spcAft>
              <a:buFont typeface="Wingdings" pitchFamily="2" charset="2"/>
              <a:buChar char="ü"/>
            </a:pPr>
            <a:r>
              <a:rPr lang="fr-FR" sz="2400" dirty="0"/>
              <a:t>Assurez sa sécurité</a:t>
            </a:r>
          </a:p>
          <a:p>
            <a:pPr marL="800100" lvl="1" indent="-342900">
              <a:spcAft>
                <a:spcPts val="600"/>
              </a:spcAft>
              <a:buFont typeface="Arial" panose="020B0604020202020204" pitchFamily="34" charset="0"/>
              <a:buChar char="•"/>
            </a:pPr>
            <a:r>
              <a:rPr lang="fr-FR" sz="2400" dirty="0"/>
              <a:t>Éloignez la personne de tout danger</a:t>
            </a:r>
          </a:p>
          <a:p>
            <a:pPr marL="800100" lvl="1" indent="-342900">
              <a:spcAft>
                <a:spcPts val="600"/>
              </a:spcAft>
              <a:buFont typeface="Arial" panose="020B0604020202020204" pitchFamily="34" charset="0"/>
              <a:buChar char="•"/>
            </a:pPr>
            <a:r>
              <a:rPr lang="fr-FR" sz="2400" dirty="0"/>
              <a:t>Si la personne est en grande détresse, ne pas la laisser seule</a:t>
            </a:r>
          </a:p>
        </p:txBody>
      </p:sp>
      <p:sp>
        <p:nvSpPr>
          <p:cNvPr id="16" name="ZoneTexte 15">
            <a:extLst>
              <a:ext uri="{FF2B5EF4-FFF2-40B4-BE49-F238E27FC236}">
                <a16:creationId xmlns:a16="http://schemas.microsoft.com/office/drawing/2014/main" id="{703D1195-1C5D-3B46-951B-9CAC5BC41A4C}"/>
              </a:ext>
            </a:extLst>
          </p:cNvPr>
          <p:cNvSpPr txBox="1"/>
          <p:nvPr>
            <p:custDataLst>
              <p:tags r:id="rId4"/>
            </p:custDataLst>
          </p:nvPr>
        </p:nvSpPr>
        <p:spPr>
          <a:xfrm>
            <a:off x="9545498" y="6385102"/>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7" name="Rectangle 6" descr="Ear">
            <a:extLst>
              <a:ext uri="{FF2B5EF4-FFF2-40B4-BE49-F238E27FC236}">
                <a16:creationId xmlns:a16="http://schemas.microsoft.com/office/drawing/2014/main" id="{DCEDE336-A6AF-2243-8AC1-4220A06A5B6E}"/>
              </a:ext>
            </a:extLst>
          </p:cNvPr>
          <p:cNvSpPr/>
          <p:nvPr>
            <p:custDataLst>
              <p:tags r:id="rId5"/>
            </p:custDataLst>
          </p:nvPr>
        </p:nvSpPr>
        <p:spPr>
          <a:xfrm>
            <a:off x="1079150" y="373398"/>
            <a:ext cx="1063400" cy="980115"/>
          </a:xfrm>
          <a:prstGeom prst="rect">
            <a:avLst/>
          </a:prstGeom>
          <a: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2" name="28">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05543" y="5473053"/>
            <a:ext cx="609600" cy="609600"/>
          </a:xfrm>
          <a:prstGeom prst="rect">
            <a:avLst/>
          </a:prstGeom>
        </p:spPr>
      </p:pic>
    </p:spTree>
    <p:extLst>
      <p:ext uri="{BB962C8B-B14F-4D97-AF65-F5344CB8AC3E}">
        <p14:creationId xmlns:p14="http://schemas.microsoft.com/office/powerpoint/2010/main" val="7948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56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AFDF18-F88C-ED4D-8658-89A985CE5377}"/>
              </a:ext>
            </a:extLst>
          </p:cNvPr>
          <p:cNvSpPr txBox="1"/>
          <p:nvPr>
            <p:custDataLst>
              <p:tags r:id="rId1"/>
            </p:custDataLst>
          </p:nvPr>
        </p:nvSpPr>
        <p:spPr>
          <a:xfrm>
            <a:off x="1131174" y="2124074"/>
            <a:ext cx="9987400" cy="2985433"/>
          </a:xfrm>
          <a:prstGeom prst="rect">
            <a:avLst/>
          </a:prstGeom>
          <a:noFill/>
        </p:spPr>
        <p:txBody>
          <a:bodyPr wrap="square" rtlCol="0">
            <a:spAutoFit/>
          </a:bodyPr>
          <a:lstStyle/>
          <a:p>
            <a:endParaRPr lang="fr-FR" sz="2400" dirty="0"/>
          </a:p>
          <a:p>
            <a:pPr marL="342900" indent="-342900">
              <a:spcAft>
                <a:spcPts val="1200"/>
              </a:spcAft>
              <a:buFont typeface="Arial" panose="020B0604020202020204" pitchFamily="34" charset="0"/>
              <a:buChar char="•"/>
            </a:pPr>
            <a:r>
              <a:rPr lang="fr-FR" sz="2400" dirty="0"/>
              <a:t>Même si certains besoins vous apparaissent évidents, demandez-lui de nommer ses besoins et ses préoccupations actuelles.</a:t>
            </a:r>
          </a:p>
          <a:p>
            <a:pPr marL="342900" indent="-342900">
              <a:spcAft>
                <a:spcPts val="1200"/>
              </a:spcAft>
              <a:buFont typeface="Arial" panose="020B0604020202020204" pitchFamily="34" charset="0"/>
              <a:buChar char="•"/>
            </a:pPr>
            <a:r>
              <a:rPr lang="fr-FR" sz="2400" dirty="0"/>
              <a:t>Définissez avec la personne ce qui est le plus important pour elle à ce moment précis. </a:t>
            </a:r>
            <a:endParaRPr lang="fr-FR" sz="2400" dirty="0" smtClean="0"/>
          </a:p>
          <a:p>
            <a:pPr>
              <a:spcAft>
                <a:spcPts val="1200"/>
              </a:spcAft>
            </a:pPr>
            <a:r>
              <a:rPr lang="fr-FR" sz="2400" dirty="0" smtClean="0">
                <a:solidFill>
                  <a:schemeClr val="accent1">
                    <a:lumMod val="50000"/>
                  </a:schemeClr>
                </a:solidFill>
              </a:rPr>
              <a:t>« Pouvez-vous me nommer les principaux besoins et préoccupations que vous avez actuellement? »</a:t>
            </a:r>
            <a:endParaRPr lang="fr-FR" sz="2400" dirty="0">
              <a:solidFill>
                <a:schemeClr val="accent1">
                  <a:lumMod val="50000"/>
                </a:schemeClr>
              </a:solidFill>
            </a:endParaRPr>
          </a:p>
        </p:txBody>
      </p:sp>
      <p:sp>
        <p:nvSpPr>
          <p:cNvPr id="7" name="Rectangle : coins arrondis 6">
            <a:extLst>
              <a:ext uri="{FF2B5EF4-FFF2-40B4-BE49-F238E27FC236}">
                <a16:creationId xmlns:a16="http://schemas.microsoft.com/office/drawing/2014/main" id="{E0D15178-1DBE-4A42-8582-5E1B9E696CA3}"/>
              </a:ext>
            </a:extLst>
          </p:cNvPr>
          <p:cNvSpPr/>
          <p:nvPr>
            <p:custDataLst>
              <p:tags r:id="rId2"/>
            </p:custDataLst>
          </p:nvPr>
        </p:nvSpPr>
        <p:spPr>
          <a:xfrm>
            <a:off x="752354" y="288232"/>
            <a:ext cx="10621019" cy="170695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ZoneTexte 7">
            <a:extLst>
              <a:ext uri="{FF2B5EF4-FFF2-40B4-BE49-F238E27FC236}">
                <a16:creationId xmlns:a16="http://schemas.microsoft.com/office/drawing/2014/main" id="{862E69F3-B49D-4B49-99FB-9D689FCBA73D}"/>
              </a:ext>
            </a:extLst>
          </p:cNvPr>
          <p:cNvSpPr txBox="1"/>
          <p:nvPr>
            <p:custDataLst>
              <p:tags r:id="rId3"/>
            </p:custDataLst>
          </p:nvPr>
        </p:nvSpPr>
        <p:spPr>
          <a:xfrm>
            <a:off x="2483708" y="288232"/>
            <a:ext cx="8889666" cy="1538883"/>
          </a:xfrm>
          <a:prstGeom prst="rect">
            <a:avLst/>
          </a:prstGeom>
          <a:noFill/>
        </p:spPr>
        <p:txBody>
          <a:bodyPr wrap="square" rtlCol="0">
            <a:spAutoFit/>
          </a:bodyPr>
          <a:lstStyle/>
          <a:p>
            <a:r>
              <a:rPr lang="fr-FR" sz="3800" dirty="0"/>
              <a:t>ÉCOUTER</a:t>
            </a:r>
          </a:p>
          <a:p>
            <a:r>
              <a:rPr lang="fr-FR" sz="2800" dirty="0"/>
              <a:t>Demander à la personne d’identifier </a:t>
            </a:r>
            <a:r>
              <a:rPr lang="fr-FR" sz="2800" b="1" dirty="0">
                <a:solidFill>
                  <a:srgbClr val="002060"/>
                </a:solidFill>
              </a:rPr>
              <a:t>ses besoins </a:t>
            </a:r>
            <a:r>
              <a:rPr lang="fr-FR" sz="2800" dirty="0"/>
              <a:t>et </a:t>
            </a:r>
            <a:r>
              <a:rPr lang="fr-FR" sz="2800" b="1" dirty="0">
                <a:solidFill>
                  <a:srgbClr val="002060"/>
                </a:solidFill>
              </a:rPr>
              <a:t>ses préoccupations</a:t>
            </a:r>
          </a:p>
        </p:txBody>
      </p:sp>
      <p:sp>
        <p:nvSpPr>
          <p:cNvPr id="9" name="ZoneTexte 8">
            <a:extLst>
              <a:ext uri="{FF2B5EF4-FFF2-40B4-BE49-F238E27FC236}">
                <a16:creationId xmlns:a16="http://schemas.microsoft.com/office/drawing/2014/main" id="{C2764422-3A49-8D46-AFF0-CA30D79065F7}"/>
              </a:ext>
            </a:extLst>
          </p:cNvPr>
          <p:cNvSpPr txBox="1"/>
          <p:nvPr>
            <p:custDataLst>
              <p:tags r:id="rId4"/>
            </p:custDataLst>
          </p:nvPr>
        </p:nvSpPr>
        <p:spPr>
          <a:xfrm>
            <a:off x="9628625" y="6385102"/>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11" name="Rectangle 10" descr="Ear">
            <a:extLst>
              <a:ext uri="{FF2B5EF4-FFF2-40B4-BE49-F238E27FC236}">
                <a16:creationId xmlns:a16="http://schemas.microsoft.com/office/drawing/2014/main" id="{6ADA4C62-FB1B-C74B-9690-B291181CE96E}"/>
              </a:ext>
            </a:extLst>
          </p:cNvPr>
          <p:cNvSpPr/>
          <p:nvPr>
            <p:custDataLst>
              <p:tags r:id="rId5"/>
            </p:custDataLst>
          </p:nvPr>
        </p:nvSpPr>
        <p:spPr>
          <a:xfrm>
            <a:off x="966191" y="489870"/>
            <a:ext cx="1303681" cy="1303681"/>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2" name="29">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73373" y="5775502"/>
            <a:ext cx="609600" cy="609600"/>
          </a:xfrm>
          <a:prstGeom prst="rect">
            <a:avLst/>
          </a:prstGeom>
        </p:spPr>
      </p:pic>
    </p:spTree>
    <p:extLst>
      <p:ext uri="{BB962C8B-B14F-4D97-AF65-F5344CB8AC3E}">
        <p14:creationId xmlns:p14="http://schemas.microsoft.com/office/powerpoint/2010/main" val="27180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23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24CBB631-295E-2743-BBF8-F0D21D0A0324}"/>
              </a:ext>
            </a:extLst>
          </p:cNvPr>
          <p:cNvSpPr>
            <a:spLocks noGrp="1"/>
          </p:cNvSpPr>
          <p:nvPr>
            <p:ph type="title"/>
            <p:custDataLst>
              <p:tags r:id="rId1"/>
            </p:custDataLst>
          </p:nvPr>
        </p:nvSpPr>
        <p:spPr>
          <a:xfrm>
            <a:off x="1066799" y="2396717"/>
            <a:ext cx="10106395" cy="1325563"/>
          </a:xfrm>
        </p:spPr>
        <p:txBody>
          <a:bodyPr>
            <a:normAutofit fontScale="90000"/>
          </a:bodyPr>
          <a:lstStyle/>
          <a:p>
            <a:r>
              <a:rPr lang="fr-FR" sz="4900" dirty="0">
                <a:solidFill>
                  <a:srgbClr val="002060"/>
                </a:solidFill>
              </a:rPr>
              <a:t>À qui s’adresse </a:t>
            </a:r>
            <a:r>
              <a:rPr lang="fr-FR" sz="4900" dirty="0" smtClean="0">
                <a:solidFill>
                  <a:srgbClr val="002060"/>
                </a:solidFill>
              </a:rPr>
              <a:t>cette présentation?</a:t>
            </a:r>
            <a:r>
              <a:rPr lang="fr-FR" sz="3600" dirty="0">
                <a:solidFill>
                  <a:srgbClr val="002060"/>
                </a:solidFill>
              </a:rPr>
              <a:t/>
            </a:r>
            <a:br>
              <a:rPr lang="fr-FR" sz="3600" dirty="0">
                <a:solidFill>
                  <a:srgbClr val="002060"/>
                </a:solidFill>
              </a:rPr>
            </a:br>
            <a:r>
              <a:rPr lang="fr-FR" sz="3600" b="1" dirty="0"/>
              <a:t/>
            </a:r>
            <a:br>
              <a:rPr lang="fr-FR" sz="3600" b="1" dirty="0"/>
            </a:br>
            <a:r>
              <a:rPr lang="fr-CA" sz="3600" dirty="0"/>
              <a:t>Aux personnes n’ayant pas nécessairement de formation ou d’expérience professionnelle en santé mentale et qui sont exposées à la détresse psychologique </a:t>
            </a:r>
            <a:r>
              <a:rPr lang="fr-CA" sz="3600" dirty="0" smtClean="0"/>
              <a:t>des autres personnes, et ce, particulièrement dans </a:t>
            </a:r>
            <a:r>
              <a:rPr lang="fr-CA" sz="3600" dirty="0"/>
              <a:t>le contexte de la pandémie liée à la COVID-19.</a:t>
            </a:r>
            <a:br>
              <a:rPr lang="fr-CA" sz="3600" dirty="0"/>
            </a:br>
            <a:endParaRPr lang="fr-FR" sz="3600" b="1" dirty="0"/>
          </a:p>
        </p:txBody>
      </p:sp>
      <p:sp>
        <p:nvSpPr>
          <p:cNvPr id="4" name="Pentagone 3"/>
          <p:cNvSpPr/>
          <p:nvPr>
            <p:custDataLst>
              <p:tags r:id="rId2"/>
            </p:custDataLst>
          </p:nvPr>
        </p:nvSpPr>
        <p:spPr>
          <a:xfrm>
            <a:off x="9151715" y="5627849"/>
            <a:ext cx="2430685" cy="1133897"/>
          </a:xfrm>
          <a:prstGeom prst="homePlat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accent1">
                    <a:lumMod val="50000"/>
                  </a:schemeClr>
                </a:solidFill>
              </a:rPr>
              <a:t>Cette présentation est sonorisée. N’oubliez pas d’activer votre son avant de débuter!</a:t>
            </a:r>
            <a:endParaRPr lang="fr-CA" sz="1400" dirty="0">
              <a:solidFill>
                <a:schemeClr val="accent1">
                  <a:lumMod val="50000"/>
                </a:schemeClr>
              </a:solidFill>
            </a:endParaRPr>
          </a:p>
        </p:txBody>
      </p:sp>
      <p:pic>
        <p:nvPicPr>
          <p:cNvPr id="6" name="Son enregistré">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1582400" y="5889998"/>
            <a:ext cx="609600" cy="609600"/>
          </a:xfrm>
          <a:prstGeom prst="rect">
            <a:avLst/>
          </a:prstGeom>
        </p:spPr>
      </p:pic>
    </p:spTree>
    <p:extLst>
      <p:ext uri="{BB962C8B-B14F-4D97-AF65-F5344CB8AC3E}">
        <p14:creationId xmlns:p14="http://schemas.microsoft.com/office/powerpoint/2010/main" val="827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39"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463B681-0C4B-284E-860A-E7B26E92687D}"/>
              </a:ext>
            </a:extLst>
          </p:cNvPr>
          <p:cNvPicPr>
            <a:picLocks noChangeAspect="1"/>
          </p:cNvPicPr>
          <p:nvPr>
            <p:custDataLst>
              <p:tags r:id="rId1"/>
            </p:custDataLst>
          </p:nvPr>
        </p:nvPicPr>
        <p:blipFill>
          <a:blip r:embed="rId16"/>
          <a:stretch>
            <a:fillRect/>
          </a:stretch>
        </p:blipFill>
        <p:spPr>
          <a:xfrm>
            <a:off x="1079150" y="1632264"/>
            <a:ext cx="2395331" cy="4790661"/>
          </a:xfrm>
          <a:prstGeom prst="rect">
            <a:avLst/>
          </a:prstGeom>
        </p:spPr>
      </p:pic>
      <p:sp>
        <p:nvSpPr>
          <p:cNvPr id="15" name="Coeur 14">
            <a:extLst>
              <a:ext uri="{FF2B5EF4-FFF2-40B4-BE49-F238E27FC236}">
                <a16:creationId xmlns:a16="http://schemas.microsoft.com/office/drawing/2014/main" id="{9A54F2D9-FEFF-FB48-B493-5BB227823D52}"/>
              </a:ext>
            </a:extLst>
          </p:cNvPr>
          <p:cNvSpPr/>
          <p:nvPr>
            <p:custDataLst>
              <p:tags r:id="rId2"/>
            </p:custDataLst>
          </p:nvPr>
        </p:nvSpPr>
        <p:spPr>
          <a:xfrm>
            <a:off x="1923146" y="3041145"/>
            <a:ext cx="707335" cy="58144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descr="Ear">
            <a:extLst>
              <a:ext uri="{FF2B5EF4-FFF2-40B4-BE49-F238E27FC236}">
                <a16:creationId xmlns:a16="http://schemas.microsoft.com/office/drawing/2014/main" id="{C1F125EC-3C57-564F-902D-6B3A0108A44B}"/>
              </a:ext>
            </a:extLst>
          </p:cNvPr>
          <p:cNvSpPr/>
          <p:nvPr>
            <p:custDataLst>
              <p:tags r:id="rId3"/>
            </p:custDataLst>
          </p:nvPr>
        </p:nvSpPr>
        <p:spPr>
          <a:xfrm>
            <a:off x="2586586" y="1632264"/>
            <a:ext cx="887895" cy="1060994"/>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7" name="Rectangle 16" descr="Ear">
            <a:extLst>
              <a:ext uri="{FF2B5EF4-FFF2-40B4-BE49-F238E27FC236}">
                <a16:creationId xmlns:a16="http://schemas.microsoft.com/office/drawing/2014/main" id="{0F8E93A5-F036-F745-9CBF-B5BB55F44306}"/>
              </a:ext>
            </a:extLst>
          </p:cNvPr>
          <p:cNvSpPr/>
          <p:nvPr>
            <p:custDataLst>
              <p:tags r:id="rId4"/>
            </p:custDataLst>
          </p:nvPr>
        </p:nvSpPr>
        <p:spPr>
          <a:xfrm flipH="1">
            <a:off x="1073355" y="1632264"/>
            <a:ext cx="887895" cy="1060994"/>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8" name="Rectangle 17" descr="Eyes">
            <a:extLst>
              <a:ext uri="{FF2B5EF4-FFF2-40B4-BE49-F238E27FC236}">
                <a16:creationId xmlns:a16="http://schemas.microsoft.com/office/drawing/2014/main" id="{3F7ACAE9-1D0D-714D-ABB0-1C086B87822A}"/>
              </a:ext>
            </a:extLst>
          </p:cNvPr>
          <p:cNvSpPr/>
          <p:nvPr>
            <p:custDataLst>
              <p:tags r:id="rId5"/>
            </p:custDataLst>
          </p:nvPr>
        </p:nvSpPr>
        <p:spPr>
          <a:xfrm>
            <a:off x="1794766" y="1649242"/>
            <a:ext cx="964097" cy="924342"/>
          </a:xfrm>
          <a:prstGeom prst="rect">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9" name="Rectangle : coins arrondis 18">
            <a:extLst>
              <a:ext uri="{FF2B5EF4-FFF2-40B4-BE49-F238E27FC236}">
                <a16:creationId xmlns:a16="http://schemas.microsoft.com/office/drawing/2014/main" id="{2398005D-F1A3-7C41-91BE-232097650589}"/>
              </a:ext>
            </a:extLst>
          </p:cNvPr>
          <p:cNvSpPr/>
          <p:nvPr>
            <p:custDataLst>
              <p:tags r:id="rId6"/>
            </p:custDataLst>
          </p:nvPr>
        </p:nvSpPr>
        <p:spPr>
          <a:xfrm>
            <a:off x="752354" y="288232"/>
            <a:ext cx="10621019" cy="11387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0" name="ZoneTexte 19">
            <a:extLst>
              <a:ext uri="{FF2B5EF4-FFF2-40B4-BE49-F238E27FC236}">
                <a16:creationId xmlns:a16="http://schemas.microsoft.com/office/drawing/2014/main" id="{3028D7CC-1058-3248-9E29-C39DB5669FBD}"/>
              </a:ext>
            </a:extLst>
          </p:cNvPr>
          <p:cNvSpPr txBox="1"/>
          <p:nvPr>
            <p:custDataLst>
              <p:tags r:id="rId7"/>
            </p:custDataLst>
          </p:nvPr>
        </p:nvSpPr>
        <p:spPr>
          <a:xfrm>
            <a:off x="2313128" y="386310"/>
            <a:ext cx="8889666" cy="1077218"/>
          </a:xfrm>
          <a:prstGeom prst="rect">
            <a:avLst/>
          </a:prstGeom>
          <a:noFill/>
        </p:spPr>
        <p:txBody>
          <a:bodyPr wrap="square" rtlCol="0">
            <a:spAutoFit/>
          </a:bodyPr>
          <a:lstStyle/>
          <a:p>
            <a:r>
              <a:rPr lang="fr-FR" sz="3800" dirty="0"/>
              <a:t>ÉCOUTER</a:t>
            </a:r>
          </a:p>
          <a:p>
            <a:r>
              <a:rPr lang="fr-FR" sz="2600" dirty="0"/>
              <a:t>Écouter et calmer</a:t>
            </a:r>
          </a:p>
        </p:txBody>
      </p:sp>
      <p:sp>
        <p:nvSpPr>
          <p:cNvPr id="21" name="ZoneTexte 20">
            <a:extLst>
              <a:ext uri="{FF2B5EF4-FFF2-40B4-BE49-F238E27FC236}">
                <a16:creationId xmlns:a16="http://schemas.microsoft.com/office/drawing/2014/main" id="{B82E1FC7-6026-604D-B202-CE7CE6D08AE1}"/>
              </a:ext>
            </a:extLst>
          </p:cNvPr>
          <p:cNvSpPr txBox="1"/>
          <p:nvPr>
            <p:custDataLst>
              <p:tags r:id="rId8"/>
            </p:custDataLst>
          </p:nvPr>
        </p:nvSpPr>
        <p:spPr>
          <a:xfrm>
            <a:off x="9285033" y="6414076"/>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22" name="Rectangle 21" descr="Ear">
            <a:extLst>
              <a:ext uri="{FF2B5EF4-FFF2-40B4-BE49-F238E27FC236}">
                <a16:creationId xmlns:a16="http://schemas.microsoft.com/office/drawing/2014/main" id="{B3F91FD9-1FDA-DE48-9056-B3E16C6A5A97}"/>
              </a:ext>
            </a:extLst>
          </p:cNvPr>
          <p:cNvSpPr/>
          <p:nvPr>
            <p:custDataLst>
              <p:tags r:id="rId9"/>
            </p:custDataLst>
          </p:nvPr>
        </p:nvSpPr>
        <p:spPr>
          <a:xfrm>
            <a:off x="1079150" y="373398"/>
            <a:ext cx="1063400" cy="980115"/>
          </a:xfrm>
          <a:prstGeom prst="rect">
            <a:avLst/>
          </a:prstGeom>
          <a: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 name="Rectangle 1">
            <a:extLst>
              <a:ext uri="{FF2B5EF4-FFF2-40B4-BE49-F238E27FC236}">
                <a16:creationId xmlns:a16="http://schemas.microsoft.com/office/drawing/2014/main" id="{1CB3E457-2BC0-1B49-A243-D4A176930A99}"/>
              </a:ext>
            </a:extLst>
          </p:cNvPr>
          <p:cNvSpPr/>
          <p:nvPr>
            <p:custDataLst>
              <p:tags r:id="rId10"/>
            </p:custDataLst>
          </p:nvPr>
        </p:nvSpPr>
        <p:spPr>
          <a:xfrm>
            <a:off x="4511040" y="2111413"/>
            <a:ext cx="6096000" cy="3139321"/>
          </a:xfrm>
          <a:prstGeom prst="rect">
            <a:avLst/>
          </a:prstGeom>
        </p:spPr>
        <p:txBody>
          <a:bodyPr>
            <a:spAutoFit/>
          </a:bodyPr>
          <a:lstStyle/>
          <a:p>
            <a:pPr marL="342900" indent="-342900">
              <a:buFont typeface="Arial" panose="020B0604020202020204" pitchFamily="34" charset="0"/>
              <a:buChar char="•"/>
            </a:pPr>
            <a:r>
              <a:rPr lang="fr-FR" sz="2200" dirty="0"/>
              <a:t>Accordant toute votre attention à la personne (yeux) et faite des signes d’écoute non </a:t>
            </a:r>
            <a:r>
              <a:rPr lang="fr-FR" sz="2200" dirty="0" smtClean="0"/>
              <a:t>verbaux</a:t>
            </a:r>
            <a:endParaRPr lang="fr-FR" sz="2200" dirty="0"/>
          </a:p>
          <a:p>
            <a:pPr marL="342900" indent="-342900">
              <a:buFont typeface="Arial" panose="020B0604020202020204" pitchFamily="34" charset="0"/>
              <a:buChar char="•"/>
            </a:pPr>
            <a:endParaRPr lang="fr-FR" sz="2200" dirty="0"/>
          </a:p>
          <a:p>
            <a:pPr marL="342900" indent="-342900">
              <a:buFont typeface="Arial" panose="020B0604020202020204" pitchFamily="34" charset="0"/>
              <a:buChar char="•"/>
            </a:pPr>
            <a:r>
              <a:rPr lang="fr-FR" sz="2200" dirty="0"/>
              <a:t>En écoutant les préoccupations de la personne (oreilles)</a:t>
            </a:r>
          </a:p>
          <a:p>
            <a:pPr marL="342900" indent="-342900">
              <a:buFont typeface="Arial" panose="020B0604020202020204" pitchFamily="34" charset="0"/>
              <a:buChar char="•"/>
            </a:pPr>
            <a:endParaRPr lang="fr-FR" sz="2200" dirty="0"/>
          </a:p>
          <a:p>
            <a:pPr marL="342900" indent="-342900">
              <a:buFont typeface="Arial" panose="020B0604020202020204" pitchFamily="34" charset="0"/>
              <a:buChar char="•"/>
            </a:pPr>
            <a:r>
              <a:rPr lang="fr-FR" sz="2200" dirty="0"/>
              <a:t>En faisant preuve de compassion et de respect (cœur) et en prenant conscience de ses propres préjugés afin de les laisser de côté</a:t>
            </a:r>
          </a:p>
        </p:txBody>
      </p:sp>
      <p:pic>
        <p:nvPicPr>
          <p:cNvPr id="4" name="31">
            <a:hlinkClick r:id="" action="ppaction://media"/>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22"/>
          <a:stretch>
            <a:fillRect/>
          </a:stretch>
        </p:blipFill>
        <p:spPr>
          <a:xfrm>
            <a:off x="11449878" y="6118125"/>
            <a:ext cx="609600" cy="609600"/>
          </a:xfrm>
          <a:prstGeom prst="rect">
            <a:avLst/>
          </a:prstGeom>
        </p:spPr>
      </p:pic>
    </p:spTree>
    <p:extLst>
      <p:ext uri="{BB962C8B-B14F-4D97-AF65-F5344CB8AC3E}">
        <p14:creationId xmlns:p14="http://schemas.microsoft.com/office/powerpoint/2010/main" val="7139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13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AFDF18-F88C-ED4D-8658-89A985CE5377}"/>
              </a:ext>
            </a:extLst>
          </p:cNvPr>
          <p:cNvSpPr txBox="1"/>
          <p:nvPr>
            <p:custDataLst>
              <p:tags r:id="rId1"/>
            </p:custDataLst>
          </p:nvPr>
        </p:nvSpPr>
        <p:spPr>
          <a:xfrm>
            <a:off x="807721" y="1706529"/>
            <a:ext cx="10576558" cy="4062651"/>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fr-FR" sz="2400" dirty="0"/>
              <a:t>Soyez calme et patient</a:t>
            </a:r>
          </a:p>
          <a:p>
            <a:pPr marL="342900" indent="-342900">
              <a:spcAft>
                <a:spcPts val="1800"/>
              </a:spcAft>
              <a:buFont typeface="Arial" panose="020B0604020202020204" pitchFamily="34" charset="0"/>
              <a:buChar char="•"/>
            </a:pPr>
            <a:r>
              <a:rPr lang="fr-FR" sz="2400" dirty="0"/>
              <a:t>Restez près de la personne (distance appropriée si en présence)</a:t>
            </a:r>
          </a:p>
          <a:p>
            <a:pPr marL="342900" indent="-342900">
              <a:spcAft>
                <a:spcPts val="1800"/>
              </a:spcAft>
              <a:buFont typeface="Arial" panose="020B0604020202020204" pitchFamily="34" charset="0"/>
              <a:buChar char="•"/>
            </a:pPr>
            <a:r>
              <a:rPr lang="fr-FR" sz="2400" dirty="0"/>
              <a:t>L’aider à se calmer (au </a:t>
            </a:r>
            <a:r>
              <a:rPr lang="fr-FR" sz="2400" dirty="0" smtClean="0"/>
              <a:t>besoin)  :</a:t>
            </a:r>
            <a:endParaRPr lang="fr-FR" sz="2400" dirty="0"/>
          </a:p>
          <a:p>
            <a:pPr marL="800100" lvl="1" indent="-342900">
              <a:spcAft>
                <a:spcPts val="1800"/>
              </a:spcAft>
              <a:buFont typeface="Wingdings" panose="05000000000000000000" pitchFamily="2" charset="2"/>
              <a:buChar char="Ø"/>
            </a:pPr>
            <a:r>
              <a:rPr lang="fr-FR" sz="2400" dirty="0"/>
              <a:t>Debout ou assis avec les pieds au sol, yeux fermés</a:t>
            </a:r>
          </a:p>
          <a:p>
            <a:pPr marL="800100" lvl="1" indent="-342900">
              <a:spcAft>
                <a:spcPts val="1800"/>
              </a:spcAft>
              <a:buFont typeface="Wingdings" panose="05000000000000000000" pitchFamily="2" charset="2"/>
              <a:buChar char="Ø"/>
            </a:pPr>
            <a:r>
              <a:rPr lang="fr-FR" sz="2400" dirty="0"/>
              <a:t>Exercices de respiration </a:t>
            </a:r>
          </a:p>
          <a:p>
            <a:pPr marL="800100" lvl="1" indent="-342900">
              <a:spcAft>
                <a:spcPts val="1800"/>
              </a:spcAft>
              <a:buFont typeface="Wingdings" panose="05000000000000000000" pitchFamily="2" charset="2"/>
              <a:buChar char="Ø"/>
            </a:pPr>
            <a:r>
              <a:rPr lang="fr-FR" sz="2400" dirty="0"/>
              <a:t>Que fait la personne pour se calmer habituellement?</a:t>
            </a:r>
          </a:p>
          <a:p>
            <a:pPr marL="342900" indent="-342900">
              <a:spcAft>
                <a:spcPts val="1200"/>
              </a:spcAft>
              <a:buFont typeface="Arial" panose="020B0604020202020204" pitchFamily="34" charset="0"/>
              <a:buChar char="•"/>
            </a:pPr>
            <a:endParaRPr lang="fr-FR" sz="2400" dirty="0"/>
          </a:p>
        </p:txBody>
      </p:sp>
      <p:sp>
        <p:nvSpPr>
          <p:cNvPr id="7" name="Rectangle : coins arrondis 6">
            <a:extLst>
              <a:ext uri="{FF2B5EF4-FFF2-40B4-BE49-F238E27FC236}">
                <a16:creationId xmlns:a16="http://schemas.microsoft.com/office/drawing/2014/main" id="{1FE38B04-8660-D84A-83C3-B73872B5CDDF}"/>
              </a:ext>
            </a:extLst>
          </p:cNvPr>
          <p:cNvSpPr/>
          <p:nvPr>
            <p:custDataLst>
              <p:tags r:id="rId2"/>
            </p:custDataLst>
          </p:nvPr>
        </p:nvSpPr>
        <p:spPr>
          <a:xfrm>
            <a:off x="752354" y="288232"/>
            <a:ext cx="10621019" cy="11387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ZoneTexte 8">
            <a:extLst>
              <a:ext uri="{FF2B5EF4-FFF2-40B4-BE49-F238E27FC236}">
                <a16:creationId xmlns:a16="http://schemas.microsoft.com/office/drawing/2014/main" id="{E5923B30-9B2F-7D42-B145-8CCFB0CF95D1}"/>
              </a:ext>
            </a:extLst>
          </p:cNvPr>
          <p:cNvSpPr txBox="1"/>
          <p:nvPr>
            <p:custDataLst>
              <p:tags r:id="rId3"/>
            </p:custDataLst>
          </p:nvPr>
        </p:nvSpPr>
        <p:spPr>
          <a:xfrm>
            <a:off x="2483708" y="288232"/>
            <a:ext cx="8889666" cy="1077218"/>
          </a:xfrm>
          <a:prstGeom prst="rect">
            <a:avLst/>
          </a:prstGeom>
          <a:noFill/>
        </p:spPr>
        <p:txBody>
          <a:bodyPr wrap="square" rtlCol="0">
            <a:spAutoFit/>
          </a:bodyPr>
          <a:lstStyle/>
          <a:p>
            <a:r>
              <a:rPr lang="fr-FR" sz="3800" dirty="0"/>
              <a:t>ÉCOUTER</a:t>
            </a:r>
          </a:p>
          <a:p>
            <a:r>
              <a:rPr lang="fr-FR" sz="2600" dirty="0"/>
              <a:t>Écouter et calmer (suite)</a:t>
            </a:r>
          </a:p>
        </p:txBody>
      </p:sp>
      <p:sp>
        <p:nvSpPr>
          <p:cNvPr id="10" name="ZoneTexte 9">
            <a:extLst>
              <a:ext uri="{FF2B5EF4-FFF2-40B4-BE49-F238E27FC236}">
                <a16:creationId xmlns:a16="http://schemas.microsoft.com/office/drawing/2014/main" id="{769442BD-854E-5A4B-BBA2-1BC54830E44D}"/>
              </a:ext>
            </a:extLst>
          </p:cNvPr>
          <p:cNvSpPr txBox="1"/>
          <p:nvPr>
            <p:custDataLst>
              <p:tags r:id="rId4"/>
            </p:custDataLst>
          </p:nvPr>
        </p:nvSpPr>
        <p:spPr>
          <a:xfrm>
            <a:off x="9219434" y="6383216"/>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12" name="Rectangle 11" descr="Ear">
            <a:extLst>
              <a:ext uri="{FF2B5EF4-FFF2-40B4-BE49-F238E27FC236}">
                <a16:creationId xmlns:a16="http://schemas.microsoft.com/office/drawing/2014/main" id="{8B8F202C-14E7-7941-AA19-ED375FEC894F}"/>
              </a:ext>
            </a:extLst>
          </p:cNvPr>
          <p:cNvSpPr/>
          <p:nvPr>
            <p:custDataLst>
              <p:tags r:id="rId5"/>
            </p:custDataLst>
          </p:nvPr>
        </p:nvSpPr>
        <p:spPr>
          <a:xfrm>
            <a:off x="1079150" y="373398"/>
            <a:ext cx="1063400" cy="980115"/>
          </a:xfrm>
          <a:prstGeom prst="rect">
            <a:avLst/>
          </a:prstGeom>
          <a: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2" name="32">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49878" y="6078416"/>
            <a:ext cx="609600" cy="609600"/>
          </a:xfrm>
          <a:prstGeom prst="rect">
            <a:avLst/>
          </a:prstGeom>
        </p:spPr>
      </p:pic>
    </p:spTree>
    <p:extLst>
      <p:ext uri="{BB962C8B-B14F-4D97-AF65-F5344CB8AC3E}">
        <p14:creationId xmlns:p14="http://schemas.microsoft.com/office/powerpoint/2010/main" val="272231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59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AFDF18-F88C-ED4D-8658-89A985CE5377}"/>
              </a:ext>
            </a:extLst>
          </p:cNvPr>
          <p:cNvSpPr txBox="1"/>
          <p:nvPr>
            <p:custDataLst>
              <p:tags r:id="rId1"/>
            </p:custDataLst>
          </p:nvPr>
        </p:nvSpPr>
        <p:spPr>
          <a:xfrm>
            <a:off x="796815" y="1732419"/>
            <a:ext cx="10576558" cy="4801314"/>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fr-FR" sz="2400" dirty="0"/>
              <a:t>Ne la poussez pas à parler…les silences sont </a:t>
            </a:r>
            <a:r>
              <a:rPr lang="fr-FR" sz="2400" dirty="0" smtClean="0"/>
              <a:t>importants.</a:t>
            </a:r>
            <a:endParaRPr lang="fr-FR" sz="2400" dirty="0"/>
          </a:p>
          <a:p>
            <a:pPr marL="342900" indent="-342900">
              <a:spcAft>
                <a:spcPts val="1800"/>
              </a:spcAft>
              <a:buFont typeface="Arial" panose="020B0604020202020204" pitchFamily="34" charset="0"/>
              <a:buChar char="•"/>
            </a:pPr>
            <a:r>
              <a:rPr lang="fr-FR" sz="2400" dirty="0"/>
              <a:t>Ne parlez pas de vos expériences </a:t>
            </a:r>
            <a:r>
              <a:rPr lang="fr-FR" sz="2400" dirty="0" smtClean="0"/>
              <a:t>personnelles.</a:t>
            </a:r>
            <a:endParaRPr lang="fr-FR" sz="2400" dirty="0"/>
          </a:p>
          <a:p>
            <a:pPr marL="342900" indent="-342900">
              <a:spcAft>
                <a:spcPts val="1800"/>
              </a:spcAft>
              <a:buFont typeface="Arial" panose="020B0604020202020204" pitchFamily="34" charset="0"/>
              <a:buChar char="•"/>
            </a:pPr>
            <a:r>
              <a:rPr lang="fr-FR" sz="2400" dirty="0"/>
              <a:t>Ne lui demandez pas de raconter ce qui s’est passé, mais si elle en parle d’emblée, </a:t>
            </a:r>
            <a:r>
              <a:rPr lang="fr-FR" sz="2400" dirty="0" smtClean="0"/>
              <a:t>écoutez-la.</a:t>
            </a:r>
            <a:endParaRPr lang="fr-FR" sz="2400" dirty="0"/>
          </a:p>
          <a:p>
            <a:pPr marL="342900" indent="-342900">
              <a:spcAft>
                <a:spcPts val="1800"/>
              </a:spcAft>
              <a:buFont typeface="Arial" panose="020B0604020202020204" pitchFamily="34" charset="0"/>
              <a:buChar char="•"/>
            </a:pPr>
            <a:r>
              <a:rPr lang="fr-FR" sz="2400" dirty="0"/>
              <a:t>Acceptez ce que décrit la personne, reconnaissez les difficultés et les </a:t>
            </a:r>
            <a:r>
              <a:rPr lang="fr-FR" sz="2400" dirty="0" smtClean="0"/>
              <a:t>pertes.</a:t>
            </a:r>
            <a:endParaRPr lang="fr-FR" sz="2400" dirty="0"/>
          </a:p>
          <a:p>
            <a:pPr>
              <a:spcAft>
                <a:spcPts val="1800"/>
              </a:spcAft>
            </a:pPr>
            <a:r>
              <a:rPr lang="fr-FR" sz="2400" dirty="0"/>
              <a:t>	</a:t>
            </a:r>
            <a:r>
              <a:rPr lang="fr-FR" sz="2400" i="1" dirty="0">
                <a:solidFill>
                  <a:srgbClr val="002060"/>
                </a:solidFill>
              </a:rPr>
              <a:t>« Je suis désolée. Je </a:t>
            </a:r>
            <a:r>
              <a:rPr lang="fr-FR" sz="2400" i="1" dirty="0" smtClean="0">
                <a:solidFill>
                  <a:srgbClr val="002060"/>
                </a:solidFill>
              </a:rPr>
              <a:t>comprends que </a:t>
            </a:r>
            <a:r>
              <a:rPr lang="fr-FR" sz="2400" i="1" dirty="0">
                <a:solidFill>
                  <a:srgbClr val="002060"/>
                </a:solidFill>
              </a:rPr>
              <a:t>vous soyez stressée ou inquiète. »</a:t>
            </a:r>
            <a:endParaRPr lang="fr-FR" sz="2400" dirty="0">
              <a:solidFill>
                <a:srgbClr val="002060"/>
              </a:solidFill>
            </a:endParaRPr>
          </a:p>
          <a:p>
            <a:pPr marL="342900" indent="-342900">
              <a:spcAft>
                <a:spcPts val="1800"/>
              </a:spcAft>
              <a:buFont typeface="Arial" panose="020B0604020202020204" pitchFamily="34" charset="0"/>
              <a:buChar char="•"/>
            </a:pPr>
            <a:r>
              <a:rPr lang="fr-FR" sz="2400" dirty="0"/>
              <a:t>Si elle montre des signes d’une détresse importante, aidez-la à retrouver son calme et veillez à ce qu’elle ne reste pas seule.</a:t>
            </a:r>
          </a:p>
          <a:p>
            <a:pPr marL="342900" indent="-342900">
              <a:spcAft>
                <a:spcPts val="1200"/>
              </a:spcAft>
              <a:buFont typeface="Arial" panose="020B0604020202020204" pitchFamily="34" charset="0"/>
              <a:buChar char="•"/>
            </a:pPr>
            <a:endParaRPr lang="fr-FR" sz="2400" dirty="0"/>
          </a:p>
        </p:txBody>
      </p:sp>
      <p:sp>
        <p:nvSpPr>
          <p:cNvPr id="7" name="Rectangle : coins arrondis 6">
            <a:extLst>
              <a:ext uri="{FF2B5EF4-FFF2-40B4-BE49-F238E27FC236}">
                <a16:creationId xmlns:a16="http://schemas.microsoft.com/office/drawing/2014/main" id="{1FE38B04-8660-D84A-83C3-B73872B5CDDF}"/>
              </a:ext>
            </a:extLst>
          </p:cNvPr>
          <p:cNvSpPr/>
          <p:nvPr>
            <p:custDataLst>
              <p:tags r:id="rId2"/>
            </p:custDataLst>
          </p:nvPr>
        </p:nvSpPr>
        <p:spPr>
          <a:xfrm>
            <a:off x="752354" y="288232"/>
            <a:ext cx="10621019" cy="11387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ZoneTexte 8">
            <a:extLst>
              <a:ext uri="{FF2B5EF4-FFF2-40B4-BE49-F238E27FC236}">
                <a16:creationId xmlns:a16="http://schemas.microsoft.com/office/drawing/2014/main" id="{E5923B30-9B2F-7D42-B145-8CCFB0CF95D1}"/>
              </a:ext>
            </a:extLst>
          </p:cNvPr>
          <p:cNvSpPr txBox="1"/>
          <p:nvPr>
            <p:custDataLst>
              <p:tags r:id="rId3"/>
            </p:custDataLst>
          </p:nvPr>
        </p:nvSpPr>
        <p:spPr>
          <a:xfrm>
            <a:off x="2483708" y="288232"/>
            <a:ext cx="8889666" cy="1077218"/>
          </a:xfrm>
          <a:prstGeom prst="rect">
            <a:avLst/>
          </a:prstGeom>
          <a:noFill/>
        </p:spPr>
        <p:txBody>
          <a:bodyPr wrap="square" rtlCol="0">
            <a:spAutoFit/>
          </a:bodyPr>
          <a:lstStyle/>
          <a:p>
            <a:r>
              <a:rPr lang="fr-FR" sz="3800" dirty="0"/>
              <a:t>ÉCOUTER</a:t>
            </a:r>
          </a:p>
          <a:p>
            <a:r>
              <a:rPr lang="fr-FR" sz="2600" dirty="0"/>
              <a:t>Écouter et calmer (suite)</a:t>
            </a:r>
          </a:p>
        </p:txBody>
      </p:sp>
      <p:sp>
        <p:nvSpPr>
          <p:cNvPr id="10" name="ZoneTexte 9">
            <a:extLst>
              <a:ext uri="{FF2B5EF4-FFF2-40B4-BE49-F238E27FC236}">
                <a16:creationId xmlns:a16="http://schemas.microsoft.com/office/drawing/2014/main" id="{769442BD-854E-5A4B-BBA2-1BC54830E44D}"/>
              </a:ext>
            </a:extLst>
          </p:cNvPr>
          <p:cNvSpPr txBox="1"/>
          <p:nvPr>
            <p:custDataLst>
              <p:tags r:id="rId4"/>
            </p:custDataLst>
          </p:nvPr>
        </p:nvSpPr>
        <p:spPr>
          <a:xfrm>
            <a:off x="9246780" y="6374421"/>
            <a:ext cx="2164845"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a:t>
            </a:r>
          </a:p>
        </p:txBody>
      </p:sp>
      <p:sp>
        <p:nvSpPr>
          <p:cNvPr id="12" name="Rectangle 11" descr="Ear">
            <a:extLst>
              <a:ext uri="{FF2B5EF4-FFF2-40B4-BE49-F238E27FC236}">
                <a16:creationId xmlns:a16="http://schemas.microsoft.com/office/drawing/2014/main" id="{8B8F202C-14E7-7941-AA19-ED375FEC894F}"/>
              </a:ext>
            </a:extLst>
          </p:cNvPr>
          <p:cNvSpPr/>
          <p:nvPr>
            <p:custDataLst>
              <p:tags r:id="rId5"/>
            </p:custDataLst>
          </p:nvPr>
        </p:nvSpPr>
        <p:spPr>
          <a:xfrm>
            <a:off x="1079150" y="373398"/>
            <a:ext cx="1063400" cy="980115"/>
          </a:xfrm>
          <a:prstGeom prst="rect">
            <a:avLst/>
          </a:prstGeom>
          <a: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3" name="Son enregistré">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49878" y="6134153"/>
            <a:ext cx="609600" cy="609600"/>
          </a:xfrm>
          <a:prstGeom prst="rect">
            <a:avLst/>
          </a:prstGeom>
        </p:spPr>
      </p:pic>
    </p:spTree>
    <p:extLst>
      <p:ext uri="{BB962C8B-B14F-4D97-AF65-F5344CB8AC3E}">
        <p14:creationId xmlns:p14="http://schemas.microsoft.com/office/powerpoint/2010/main" val="8612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578"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AFDF18-F88C-ED4D-8658-89A985CE5377}"/>
              </a:ext>
            </a:extLst>
          </p:cNvPr>
          <p:cNvSpPr txBox="1"/>
          <p:nvPr>
            <p:custDataLst>
              <p:tags r:id="rId1"/>
            </p:custDataLst>
          </p:nvPr>
        </p:nvSpPr>
        <p:spPr>
          <a:xfrm>
            <a:off x="796815" y="2071999"/>
            <a:ext cx="10576558" cy="3293209"/>
          </a:xfrm>
          <a:prstGeom prst="rect">
            <a:avLst/>
          </a:prstGeom>
          <a:noFill/>
        </p:spPr>
        <p:txBody>
          <a:bodyPr wrap="square" rtlCol="0">
            <a:spAutoFit/>
          </a:bodyPr>
          <a:lstStyle/>
          <a:p>
            <a:pPr>
              <a:spcAft>
                <a:spcPts val="1200"/>
              </a:spcAft>
            </a:pPr>
            <a:r>
              <a:rPr lang="fr-FR" sz="2400" dirty="0" smtClean="0"/>
              <a:t>Accordez-vous une pause entre deux appels ou rendez-vous auprès d’usagers, lorsque </a:t>
            </a:r>
            <a:r>
              <a:rPr lang="fr-FR" sz="2400" dirty="0"/>
              <a:t>: </a:t>
            </a:r>
          </a:p>
          <a:p>
            <a:pPr marL="800100" lvl="1" indent="-342900">
              <a:spcAft>
                <a:spcPts val="1200"/>
              </a:spcAft>
              <a:buFont typeface="Arial" panose="020B0604020202020204" pitchFamily="34" charset="0"/>
              <a:buChar char="•"/>
            </a:pPr>
            <a:r>
              <a:rPr lang="fr-FR" sz="2400" dirty="0"/>
              <a:t>Vous sentez que vous </a:t>
            </a:r>
            <a:r>
              <a:rPr lang="fr-FR" sz="2400" dirty="0" smtClean="0"/>
              <a:t>êtes porté à juger </a:t>
            </a:r>
            <a:r>
              <a:rPr lang="fr-FR" sz="2400" dirty="0"/>
              <a:t>les </a:t>
            </a:r>
            <a:r>
              <a:rPr lang="fr-FR" sz="2400" dirty="0" smtClean="0"/>
              <a:t>usagers avec qui vous êtes en contact;</a:t>
            </a:r>
            <a:endParaRPr lang="fr-FR" sz="2400" dirty="0"/>
          </a:p>
          <a:p>
            <a:pPr marL="800100" lvl="1" indent="-342900">
              <a:spcAft>
                <a:spcPts val="1200"/>
              </a:spcAft>
              <a:buFont typeface="Arial" panose="020B0604020202020204" pitchFamily="34" charset="0"/>
              <a:buChar char="•"/>
            </a:pPr>
            <a:r>
              <a:rPr lang="fr-FR" sz="2400" dirty="0"/>
              <a:t>Vous êtes plus impatient ou </a:t>
            </a:r>
            <a:r>
              <a:rPr lang="fr-FR" sz="2400" dirty="0" smtClean="0"/>
              <a:t>impatiente;</a:t>
            </a:r>
            <a:endParaRPr lang="fr-FR" sz="2400" dirty="0"/>
          </a:p>
          <a:p>
            <a:pPr marL="800100" lvl="1" indent="-342900">
              <a:spcAft>
                <a:spcPts val="1200"/>
              </a:spcAft>
              <a:buFont typeface="Arial" panose="020B0604020202020204" pitchFamily="34" charset="0"/>
              <a:buChar char="•"/>
            </a:pPr>
            <a:r>
              <a:rPr lang="fr-FR" sz="2400" dirty="0"/>
              <a:t>Vous ressentez de la colère si une personne ne suit pas les consignes.</a:t>
            </a:r>
          </a:p>
          <a:p>
            <a:pPr marL="342900" indent="-342900">
              <a:spcAft>
                <a:spcPts val="1200"/>
              </a:spcAft>
              <a:buFont typeface="Arial" panose="020B0604020202020204" pitchFamily="34" charset="0"/>
              <a:buChar char="•"/>
            </a:pPr>
            <a:endParaRPr lang="fr-FR" sz="2400" dirty="0"/>
          </a:p>
        </p:txBody>
      </p:sp>
      <p:sp>
        <p:nvSpPr>
          <p:cNvPr id="7" name="Rectangle : coins arrondis 6">
            <a:extLst>
              <a:ext uri="{FF2B5EF4-FFF2-40B4-BE49-F238E27FC236}">
                <a16:creationId xmlns:a16="http://schemas.microsoft.com/office/drawing/2014/main" id="{1FE38B04-8660-D84A-83C3-B73872B5CDDF}"/>
              </a:ext>
            </a:extLst>
          </p:cNvPr>
          <p:cNvSpPr/>
          <p:nvPr>
            <p:custDataLst>
              <p:tags r:id="rId2"/>
            </p:custDataLst>
          </p:nvPr>
        </p:nvSpPr>
        <p:spPr>
          <a:xfrm>
            <a:off x="752354" y="288232"/>
            <a:ext cx="10621019" cy="1138773"/>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ZoneTexte 8">
            <a:extLst>
              <a:ext uri="{FF2B5EF4-FFF2-40B4-BE49-F238E27FC236}">
                <a16:creationId xmlns:a16="http://schemas.microsoft.com/office/drawing/2014/main" id="{E5923B30-9B2F-7D42-B145-8CCFB0CF95D1}"/>
              </a:ext>
            </a:extLst>
          </p:cNvPr>
          <p:cNvSpPr txBox="1"/>
          <p:nvPr>
            <p:custDataLst>
              <p:tags r:id="rId3"/>
            </p:custDataLst>
          </p:nvPr>
        </p:nvSpPr>
        <p:spPr>
          <a:xfrm>
            <a:off x="2483708" y="288232"/>
            <a:ext cx="8889666" cy="1077218"/>
          </a:xfrm>
          <a:prstGeom prst="rect">
            <a:avLst/>
          </a:prstGeom>
          <a:noFill/>
        </p:spPr>
        <p:txBody>
          <a:bodyPr wrap="square" rtlCol="0">
            <a:spAutoFit/>
          </a:bodyPr>
          <a:lstStyle/>
          <a:p>
            <a:r>
              <a:rPr lang="fr-FR" sz="3800" dirty="0"/>
              <a:t>ÉCOUTER</a:t>
            </a:r>
          </a:p>
          <a:p>
            <a:r>
              <a:rPr lang="fr-FR" sz="2600" dirty="0"/>
              <a:t>Écouter et calmer (suite)</a:t>
            </a:r>
          </a:p>
        </p:txBody>
      </p:sp>
      <p:sp>
        <p:nvSpPr>
          <p:cNvPr id="10" name="ZoneTexte 9">
            <a:extLst>
              <a:ext uri="{FF2B5EF4-FFF2-40B4-BE49-F238E27FC236}">
                <a16:creationId xmlns:a16="http://schemas.microsoft.com/office/drawing/2014/main" id="{769442BD-854E-5A4B-BBA2-1BC54830E44D}"/>
              </a:ext>
            </a:extLst>
          </p:cNvPr>
          <p:cNvSpPr txBox="1"/>
          <p:nvPr>
            <p:custDataLst>
              <p:tags r:id="rId4"/>
            </p:custDataLst>
          </p:nvPr>
        </p:nvSpPr>
        <p:spPr>
          <a:xfrm>
            <a:off x="6701621" y="6346494"/>
            <a:ext cx="4671752" cy="369332"/>
          </a:xfrm>
          <a:prstGeom prst="rect">
            <a:avLst/>
          </a:prstGeom>
          <a:noFill/>
        </p:spPr>
        <p:txBody>
          <a:bodyPr wrap="square" rtlCol="0">
            <a:spAutoFit/>
          </a:bodyPr>
          <a:lstStyle/>
          <a:p>
            <a:r>
              <a:rPr lang="fr-FR" dirty="0">
                <a:solidFill>
                  <a:schemeClr val="accent1"/>
                </a:solidFill>
              </a:rPr>
              <a:t>Source: Direction santé publique de MTL, 2020</a:t>
            </a:r>
          </a:p>
        </p:txBody>
      </p:sp>
      <p:sp>
        <p:nvSpPr>
          <p:cNvPr id="12" name="Rectangle 11" descr="Ear">
            <a:extLst>
              <a:ext uri="{FF2B5EF4-FFF2-40B4-BE49-F238E27FC236}">
                <a16:creationId xmlns:a16="http://schemas.microsoft.com/office/drawing/2014/main" id="{8B8F202C-14E7-7941-AA19-ED375FEC894F}"/>
              </a:ext>
            </a:extLst>
          </p:cNvPr>
          <p:cNvSpPr/>
          <p:nvPr>
            <p:custDataLst>
              <p:tags r:id="rId5"/>
            </p:custDataLst>
          </p:nvPr>
        </p:nvSpPr>
        <p:spPr>
          <a:xfrm>
            <a:off x="1079150" y="373398"/>
            <a:ext cx="1063400" cy="980115"/>
          </a:xfrm>
          <a:prstGeom prst="rect">
            <a:avLst/>
          </a:prstGeom>
          <a: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2" name="34">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73373" y="5705402"/>
            <a:ext cx="609600" cy="609600"/>
          </a:xfrm>
          <a:prstGeom prst="rect">
            <a:avLst/>
          </a:prstGeom>
        </p:spPr>
      </p:pic>
    </p:spTree>
    <p:extLst>
      <p:ext uri="{BB962C8B-B14F-4D97-AF65-F5344CB8AC3E}">
        <p14:creationId xmlns:p14="http://schemas.microsoft.com/office/powerpoint/2010/main" val="31705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7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9832338-6018-C74B-8C77-9E20AEE9DBB0}"/>
              </a:ext>
            </a:extLst>
          </p:cNvPr>
          <p:cNvSpPr txBox="1"/>
          <p:nvPr>
            <p:custDataLst>
              <p:tags r:id="rId1"/>
            </p:custDataLst>
          </p:nvPr>
        </p:nvSpPr>
        <p:spPr>
          <a:xfrm>
            <a:off x="1762126" y="645845"/>
            <a:ext cx="8673427" cy="1048945"/>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000" b="1" kern="1200" dirty="0">
                <a:latin typeface="+mj-lt"/>
                <a:ea typeface="+mj-ea"/>
                <a:cs typeface="+mj-cs"/>
              </a:rPr>
              <a:t>Les principes d’actions de la PSP</a:t>
            </a:r>
          </a:p>
          <a:p>
            <a:pPr algn="ctr">
              <a:lnSpc>
                <a:spcPct val="90000"/>
              </a:lnSpc>
              <a:spcBef>
                <a:spcPct val="0"/>
              </a:spcBef>
              <a:spcAft>
                <a:spcPts val="600"/>
              </a:spcAft>
            </a:pPr>
            <a:r>
              <a:rPr lang="en-US" sz="2200" dirty="0">
                <a:solidFill>
                  <a:srgbClr val="0070C0"/>
                </a:solidFill>
              </a:rPr>
              <a:t>Source OMS (2012), Brymer et al. (2006)</a:t>
            </a:r>
          </a:p>
          <a:p>
            <a:pPr algn="ctr">
              <a:lnSpc>
                <a:spcPct val="90000"/>
              </a:lnSpc>
              <a:spcBef>
                <a:spcPct val="0"/>
              </a:spcBef>
              <a:spcAft>
                <a:spcPts val="600"/>
              </a:spcAft>
            </a:pPr>
            <a:endParaRPr lang="en-US" sz="4000" b="1" kern="1200" dirty="0">
              <a:latin typeface="+mj-lt"/>
              <a:ea typeface="+mj-ea"/>
              <a:cs typeface="+mj-cs"/>
            </a:endParaRPr>
          </a:p>
        </p:txBody>
      </p:sp>
      <p:graphicFrame>
        <p:nvGraphicFramePr>
          <p:cNvPr id="5" name="Diagramme 4">
            <a:extLst>
              <a:ext uri="{FF2B5EF4-FFF2-40B4-BE49-F238E27FC236}">
                <a16:creationId xmlns:a16="http://schemas.microsoft.com/office/drawing/2014/main" id="{D11ED4E7-769F-2F40-B104-16CB9C81BE0C}"/>
              </a:ext>
            </a:extLst>
          </p:cNvPr>
          <p:cNvGraphicFramePr/>
          <p:nvPr>
            <p:custDataLst>
              <p:tags r:id="rId2"/>
            </p:custDataLst>
            <p:extLst>
              <p:ext uri="{D42A27DB-BD31-4B8C-83A1-F6EECF244321}">
                <p14:modId xmlns:p14="http://schemas.microsoft.com/office/powerpoint/2010/main" val="340387772"/>
              </p:ext>
            </p:extLst>
          </p:nvPr>
        </p:nvGraphicFramePr>
        <p:xfrm>
          <a:off x="1001712" y="1017780"/>
          <a:ext cx="10499725" cy="28194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ZoneTexte 5">
            <a:extLst>
              <a:ext uri="{FF2B5EF4-FFF2-40B4-BE49-F238E27FC236}">
                <a16:creationId xmlns:a16="http://schemas.microsoft.com/office/drawing/2014/main" id="{8A5B8FC5-285C-5741-857E-6CFDE7651277}"/>
              </a:ext>
            </a:extLst>
          </p:cNvPr>
          <p:cNvSpPr txBox="1"/>
          <p:nvPr>
            <p:custDataLst>
              <p:tags r:id="rId3"/>
            </p:custDataLst>
          </p:nvPr>
        </p:nvSpPr>
        <p:spPr>
          <a:xfrm>
            <a:off x="456719" y="3740749"/>
            <a:ext cx="3810482" cy="2092881"/>
          </a:xfrm>
          <a:prstGeom prst="rect">
            <a:avLst/>
          </a:prstGeom>
          <a:noFill/>
        </p:spPr>
        <p:txBody>
          <a:bodyPr wrap="square" rtlCol="0">
            <a:spAutoFit/>
          </a:bodyPr>
          <a:lstStyle/>
          <a:p>
            <a:pPr>
              <a:spcAft>
                <a:spcPts val="1200"/>
              </a:spcAft>
            </a:pPr>
            <a:r>
              <a:rPr lang="fr-FR" sz="2200" dirty="0"/>
              <a:t>✅ Sécuritaire</a:t>
            </a:r>
          </a:p>
          <a:p>
            <a:pPr>
              <a:spcAft>
                <a:spcPts val="1200"/>
              </a:spcAft>
            </a:pPr>
            <a:r>
              <a:rPr lang="fr-FR" sz="2200" dirty="0"/>
              <a:t>✅ Réponse aux besoins essentiels urgents</a:t>
            </a:r>
          </a:p>
          <a:p>
            <a:pPr>
              <a:spcAft>
                <a:spcPts val="1200"/>
              </a:spcAft>
            </a:pPr>
            <a:r>
              <a:rPr lang="fr-FR" sz="2200" dirty="0"/>
              <a:t>✅ Personnes en détresse identifiées</a:t>
            </a:r>
          </a:p>
        </p:txBody>
      </p:sp>
      <p:sp>
        <p:nvSpPr>
          <p:cNvPr id="7" name="Flèche vers la droite 6">
            <a:extLst>
              <a:ext uri="{FF2B5EF4-FFF2-40B4-BE49-F238E27FC236}">
                <a16:creationId xmlns:a16="http://schemas.microsoft.com/office/drawing/2014/main" id="{0C2543A1-2A82-C444-9D85-1BCE35D185FC}"/>
              </a:ext>
            </a:extLst>
          </p:cNvPr>
          <p:cNvSpPr/>
          <p:nvPr>
            <p:custDataLst>
              <p:tags r:id="rId4"/>
            </p:custDataLst>
          </p:nvPr>
        </p:nvSpPr>
        <p:spPr>
          <a:xfrm>
            <a:off x="3905251" y="1899688"/>
            <a:ext cx="1049338" cy="79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6898EB4F-8726-CD45-86B7-B3D8566D4BE0}"/>
              </a:ext>
            </a:extLst>
          </p:cNvPr>
          <p:cNvSpPr txBox="1"/>
          <p:nvPr>
            <p:custDataLst>
              <p:tags r:id="rId5"/>
            </p:custDataLst>
          </p:nvPr>
        </p:nvSpPr>
        <p:spPr>
          <a:xfrm>
            <a:off x="5038163" y="3740749"/>
            <a:ext cx="4166797" cy="1754326"/>
          </a:xfrm>
          <a:prstGeom prst="rect">
            <a:avLst/>
          </a:prstGeom>
          <a:noFill/>
        </p:spPr>
        <p:txBody>
          <a:bodyPr wrap="square" rtlCol="0">
            <a:spAutoFit/>
          </a:bodyPr>
          <a:lstStyle/>
          <a:p>
            <a:pPr>
              <a:spcAft>
                <a:spcPts val="1200"/>
              </a:spcAft>
            </a:pPr>
            <a:r>
              <a:rPr lang="fr-FR" sz="2200" dirty="0"/>
              <a:t>✅ Aide offert à la personne</a:t>
            </a:r>
          </a:p>
          <a:p>
            <a:pPr>
              <a:spcAft>
                <a:spcPts val="1200"/>
              </a:spcAft>
            </a:pPr>
            <a:r>
              <a:rPr lang="fr-FR" sz="2200" dirty="0"/>
              <a:t>✅ Ses besoins et ses préoccupations sont identifiées</a:t>
            </a:r>
          </a:p>
          <a:p>
            <a:pPr>
              <a:spcAft>
                <a:spcPts val="1200"/>
              </a:spcAft>
            </a:pPr>
            <a:r>
              <a:rPr lang="fr-FR" sz="2200" dirty="0"/>
              <a:t>✅ Vous l’avez écoutée et calmée</a:t>
            </a:r>
          </a:p>
        </p:txBody>
      </p:sp>
      <p:sp>
        <p:nvSpPr>
          <p:cNvPr id="9" name="Flèche vers la droite 8">
            <a:extLst>
              <a:ext uri="{FF2B5EF4-FFF2-40B4-BE49-F238E27FC236}">
                <a16:creationId xmlns:a16="http://schemas.microsoft.com/office/drawing/2014/main" id="{677B39A2-798F-4C44-8431-83A63F730250}"/>
              </a:ext>
            </a:extLst>
          </p:cNvPr>
          <p:cNvSpPr/>
          <p:nvPr>
            <p:custDataLst>
              <p:tags r:id="rId6"/>
            </p:custDataLst>
          </p:nvPr>
        </p:nvSpPr>
        <p:spPr>
          <a:xfrm>
            <a:off x="7993044" y="1899688"/>
            <a:ext cx="1049338" cy="79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35">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7"/>
          <a:stretch>
            <a:fillRect/>
          </a:stretch>
        </p:blipFill>
        <p:spPr>
          <a:xfrm>
            <a:off x="11501437" y="5990492"/>
            <a:ext cx="609600" cy="609600"/>
          </a:xfrm>
          <a:prstGeom prst="rect">
            <a:avLst/>
          </a:prstGeom>
        </p:spPr>
      </p:pic>
    </p:spTree>
    <p:extLst>
      <p:ext uri="{BB962C8B-B14F-4D97-AF65-F5344CB8AC3E}">
        <p14:creationId xmlns:p14="http://schemas.microsoft.com/office/powerpoint/2010/main" val="148837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62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 coins arrondis 10">
            <a:extLst>
              <a:ext uri="{FF2B5EF4-FFF2-40B4-BE49-F238E27FC236}">
                <a16:creationId xmlns:a16="http://schemas.microsoft.com/office/drawing/2014/main" id="{EDE05232-B78D-104F-826F-204B9FC93C2A}"/>
              </a:ext>
            </a:extLst>
          </p:cNvPr>
          <p:cNvSpPr/>
          <p:nvPr>
            <p:custDataLst>
              <p:tags r:id="rId1"/>
            </p:custDataLst>
          </p:nvPr>
        </p:nvSpPr>
        <p:spPr>
          <a:xfrm>
            <a:off x="796815" y="288232"/>
            <a:ext cx="10576558" cy="11926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ZoneTexte 7">
            <a:extLst>
              <a:ext uri="{FF2B5EF4-FFF2-40B4-BE49-F238E27FC236}">
                <a16:creationId xmlns:a16="http://schemas.microsoft.com/office/drawing/2014/main" id="{3D20A8FF-0B28-3B41-AA0D-0D3F179AB409}"/>
              </a:ext>
            </a:extLst>
          </p:cNvPr>
          <p:cNvSpPr txBox="1"/>
          <p:nvPr>
            <p:custDataLst>
              <p:tags r:id="rId2"/>
            </p:custDataLst>
          </p:nvPr>
        </p:nvSpPr>
        <p:spPr>
          <a:xfrm>
            <a:off x="2542731" y="499860"/>
            <a:ext cx="5792885" cy="769441"/>
          </a:xfrm>
          <a:prstGeom prst="rect">
            <a:avLst/>
          </a:prstGeom>
          <a:noFill/>
        </p:spPr>
        <p:txBody>
          <a:bodyPr wrap="square" rtlCol="0">
            <a:spAutoFit/>
          </a:bodyPr>
          <a:lstStyle/>
          <a:p>
            <a:r>
              <a:rPr lang="fr-FR" sz="4400" dirty="0"/>
              <a:t>METTRE EN LIEN</a:t>
            </a:r>
          </a:p>
        </p:txBody>
      </p:sp>
      <p:sp>
        <p:nvSpPr>
          <p:cNvPr id="10" name="ZoneTexte 9">
            <a:extLst>
              <a:ext uri="{FF2B5EF4-FFF2-40B4-BE49-F238E27FC236}">
                <a16:creationId xmlns:a16="http://schemas.microsoft.com/office/drawing/2014/main" id="{13A9A7E8-89DF-DF4D-93EA-6B18B85F979B}"/>
              </a:ext>
            </a:extLst>
          </p:cNvPr>
          <p:cNvSpPr txBox="1"/>
          <p:nvPr>
            <p:custDataLst>
              <p:tags r:id="rId3"/>
            </p:custDataLst>
          </p:nvPr>
        </p:nvSpPr>
        <p:spPr>
          <a:xfrm>
            <a:off x="8025386" y="6437167"/>
            <a:ext cx="10084904"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Brymer et al. (2006) </a:t>
            </a:r>
          </a:p>
        </p:txBody>
      </p:sp>
      <p:grpSp>
        <p:nvGrpSpPr>
          <p:cNvPr id="12" name="Groupe 11">
            <a:extLst>
              <a:ext uri="{FF2B5EF4-FFF2-40B4-BE49-F238E27FC236}">
                <a16:creationId xmlns:a16="http://schemas.microsoft.com/office/drawing/2014/main" id="{DF07372B-8EE0-674F-BA7D-B8B57A022390}"/>
              </a:ext>
            </a:extLst>
          </p:cNvPr>
          <p:cNvGrpSpPr/>
          <p:nvPr>
            <p:custDataLst>
              <p:tags r:id="rId4"/>
            </p:custDataLst>
          </p:nvPr>
        </p:nvGrpSpPr>
        <p:grpSpPr>
          <a:xfrm>
            <a:off x="570527" y="1706687"/>
            <a:ext cx="5531369" cy="4213669"/>
            <a:chOff x="-1450122" y="-321833"/>
            <a:chExt cx="3348377" cy="2011454"/>
          </a:xfrm>
        </p:grpSpPr>
        <p:sp>
          <p:nvSpPr>
            <p:cNvPr id="13" name="Rectangle : coins arrondis 12">
              <a:extLst>
                <a:ext uri="{FF2B5EF4-FFF2-40B4-BE49-F238E27FC236}">
                  <a16:creationId xmlns:a16="http://schemas.microsoft.com/office/drawing/2014/main" id="{66CEA284-6661-9F4C-97EE-1FEFABD0A1AD}"/>
                </a:ext>
              </a:extLst>
            </p:cNvPr>
            <p:cNvSpPr/>
            <p:nvPr/>
          </p:nvSpPr>
          <p:spPr>
            <a:xfrm>
              <a:off x="-1450122" y="-321833"/>
              <a:ext cx="3348377" cy="2011454"/>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 coins arrondis 4">
              <a:extLst>
                <a:ext uri="{FF2B5EF4-FFF2-40B4-BE49-F238E27FC236}">
                  <a16:creationId xmlns:a16="http://schemas.microsoft.com/office/drawing/2014/main" id="{DDFBE68A-AB24-9244-AD4D-70DFB60619C9}"/>
                </a:ext>
              </a:extLst>
            </p:cNvPr>
            <p:cNvSpPr txBox="1"/>
            <p:nvPr/>
          </p:nvSpPr>
          <p:spPr>
            <a:xfrm>
              <a:off x="-1350950" y="-108883"/>
              <a:ext cx="3189651" cy="16548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defTabSz="800100">
                <a:lnSpc>
                  <a:spcPct val="90000"/>
                </a:lnSpc>
                <a:spcBef>
                  <a:spcPct val="0"/>
                </a:spcBef>
                <a:spcAft>
                  <a:spcPct val="35000"/>
                </a:spcAft>
                <a:buNone/>
              </a:pPr>
              <a:r>
                <a:rPr lang="fr-CA" sz="1800" kern="1200" dirty="0"/>
                <a:t> </a:t>
              </a:r>
              <a:r>
                <a:rPr lang="fr-CA" sz="2200" kern="1200" dirty="0"/>
                <a:t>Aider la personne à répondre à ses besoins</a:t>
              </a:r>
            </a:p>
            <a:p>
              <a:pPr marL="285750" lvl="0" indent="-285750" defTabSz="800100">
                <a:lnSpc>
                  <a:spcPct val="90000"/>
                </a:lnSpc>
                <a:spcBef>
                  <a:spcPct val="0"/>
                </a:spcBef>
                <a:spcAft>
                  <a:spcPct val="35000"/>
                </a:spcAft>
                <a:buFont typeface="Arial" panose="020B0604020202020204" pitchFamily="34" charset="0"/>
                <a:buChar char="•"/>
              </a:pPr>
              <a:r>
                <a:rPr lang="fr-CA" sz="2200" dirty="0"/>
                <a:t>En priorisant les besoins</a:t>
              </a:r>
            </a:p>
            <a:p>
              <a:pPr marL="285750" lvl="0" indent="-285750" defTabSz="800100">
                <a:lnSpc>
                  <a:spcPct val="90000"/>
                </a:lnSpc>
                <a:spcBef>
                  <a:spcPct val="0"/>
                </a:spcBef>
                <a:spcAft>
                  <a:spcPct val="35000"/>
                </a:spcAft>
                <a:buFont typeface="Arial" panose="020B0604020202020204" pitchFamily="34" charset="0"/>
                <a:buChar char="•"/>
              </a:pPr>
              <a:r>
                <a:rPr lang="fr-CA" sz="2200" dirty="0"/>
                <a:t>En la référant à ses propres forces, ses ressources et de bonnes stratégies d’adaptation</a:t>
              </a:r>
            </a:p>
            <a:p>
              <a:pPr marL="285750" lvl="0" indent="-285750" defTabSz="800100">
                <a:lnSpc>
                  <a:spcPct val="90000"/>
                </a:lnSpc>
                <a:spcBef>
                  <a:spcPct val="0"/>
                </a:spcBef>
                <a:spcAft>
                  <a:spcPct val="35000"/>
                </a:spcAft>
                <a:buFont typeface="Arial" panose="020B0604020202020204" pitchFamily="34" charset="0"/>
                <a:buChar char="•"/>
              </a:pPr>
              <a:r>
                <a:rPr lang="fr-CA" sz="2200" dirty="0"/>
                <a:t>En la connectant avec son réseau de soutien</a:t>
              </a:r>
            </a:p>
            <a:p>
              <a:pPr marL="285750" lvl="0" indent="-285750" defTabSz="800100">
                <a:lnSpc>
                  <a:spcPct val="90000"/>
                </a:lnSpc>
                <a:spcBef>
                  <a:spcPct val="0"/>
                </a:spcBef>
                <a:spcAft>
                  <a:spcPct val="35000"/>
                </a:spcAft>
                <a:buFont typeface="Arial" panose="020B0604020202020204" pitchFamily="34" charset="0"/>
                <a:buChar char="•"/>
              </a:pPr>
              <a:r>
                <a:rPr lang="fr-CA" sz="2200" dirty="0"/>
                <a:t>En lui procurant de bonnes informations</a:t>
              </a:r>
              <a:endParaRPr lang="fr-CA" sz="2200" kern="1200" dirty="0"/>
            </a:p>
          </p:txBody>
        </p:sp>
      </p:grpSp>
      <p:sp>
        <p:nvSpPr>
          <p:cNvPr id="19" name="Rectangle : coins arrondis 18">
            <a:extLst>
              <a:ext uri="{FF2B5EF4-FFF2-40B4-BE49-F238E27FC236}">
                <a16:creationId xmlns:a16="http://schemas.microsoft.com/office/drawing/2014/main" id="{7F116F70-8667-9345-AA84-16A404ED8566}"/>
              </a:ext>
            </a:extLst>
          </p:cNvPr>
          <p:cNvSpPr/>
          <p:nvPr>
            <p:custDataLst>
              <p:tags r:id="rId5"/>
            </p:custDataLst>
          </p:nvPr>
        </p:nvSpPr>
        <p:spPr>
          <a:xfrm>
            <a:off x="8025385" y="3369526"/>
            <a:ext cx="2438396" cy="83908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fr-FR" sz="2200" dirty="0"/>
              <a:t>Mettre en contact avec les services</a:t>
            </a:r>
          </a:p>
        </p:txBody>
      </p:sp>
      <p:sp>
        <p:nvSpPr>
          <p:cNvPr id="2" name="Flèche vers la droite 1">
            <a:extLst>
              <a:ext uri="{FF2B5EF4-FFF2-40B4-BE49-F238E27FC236}">
                <a16:creationId xmlns:a16="http://schemas.microsoft.com/office/drawing/2014/main" id="{BB82F1B8-1323-F84D-9C36-59B752DDE230}"/>
              </a:ext>
            </a:extLst>
          </p:cNvPr>
          <p:cNvSpPr/>
          <p:nvPr>
            <p:custDataLst>
              <p:tags r:id="rId6"/>
            </p:custDataLst>
          </p:nvPr>
        </p:nvSpPr>
        <p:spPr>
          <a:xfrm>
            <a:off x="6489993" y="3192721"/>
            <a:ext cx="1147295" cy="1192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Au besoin</a:t>
            </a:r>
          </a:p>
        </p:txBody>
      </p:sp>
      <p:sp>
        <p:nvSpPr>
          <p:cNvPr id="15" name="Rectangle 14" descr="Link">
            <a:extLst>
              <a:ext uri="{FF2B5EF4-FFF2-40B4-BE49-F238E27FC236}">
                <a16:creationId xmlns:a16="http://schemas.microsoft.com/office/drawing/2014/main" id="{3C04D749-42E8-F045-9B46-C01F2076A379}"/>
              </a:ext>
            </a:extLst>
          </p:cNvPr>
          <p:cNvSpPr/>
          <p:nvPr>
            <p:custDataLst>
              <p:tags r:id="rId7"/>
            </p:custDataLst>
          </p:nvPr>
        </p:nvSpPr>
        <p:spPr>
          <a:xfrm>
            <a:off x="970745" y="175352"/>
            <a:ext cx="1398056" cy="1418455"/>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3" name="36">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5"/>
          <a:stretch>
            <a:fillRect/>
          </a:stretch>
        </p:blipFill>
        <p:spPr>
          <a:xfrm>
            <a:off x="11373373" y="5767134"/>
            <a:ext cx="609600" cy="609600"/>
          </a:xfrm>
          <a:prstGeom prst="rect">
            <a:avLst/>
          </a:prstGeom>
        </p:spPr>
      </p:pic>
    </p:spTree>
    <p:extLst>
      <p:ext uri="{BB962C8B-B14F-4D97-AF65-F5344CB8AC3E}">
        <p14:creationId xmlns:p14="http://schemas.microsoft.com/office/powerpoint/2010/main" val="32316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30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AAE01FC-98A0-B54A-AAB6-BA6C0A3420F2}"/>
              </a:ext>
            </a:extLst>
          </p:cNvPr>
          <p:cNvSpPr txBox="1"/>
          <p:nvPr>
            <p:custDataLst>
              <p:tags r:id="rId1"/>
            </p:custDataLst>
          </p:nvPr>
        </p:nvSpPr>
        <p:spPr>
          <a:xfrm>
            <a:off x="796814" y="2184804"/>
            <a:ext cx="10745828" cy="3970318"/>
          </a:xfrm>
          <a:prstGeom prst="rect">
            <a:avLst/>
          </a:prstGeom>
          <a:noFill/>
        </p:spPr>
        <p:txBody>
          <a:bodyPr wrap="square" rtlCol="0">
            <a:spAutoFit/>
          </a:bodyPr>
          <a:lstStyle/>
          <a:p>
            <a:pPr>
              <a:spcAft>
                <a:spcPts val="1200"/>
              </a:spcAft>
            </a:pPr>
            <a:r>
              <a:rPr lang="fr-FR" sz="2400" dirty="0"/>
              <a:t>Favorisez le sentiment d’autocontrôle et la capacité à faire face de la </a:t>
            </a:r>
            <a:r>
              <a:rPr lang="fr-FR" sz="2400" dirty="0" smtClean="0"/>
              <a:t>personne :</a:t>
            </a:r>
            <a:endParaRPr lang="fr-FR" sz="2400" dirty="0"/>
          </a:p>
          <a:p>
            <a:pPr marL="914400" lvl="1" indent="-457200">
              <a:spcAft>
                <a:spcPts val="1200"/>
              </a:spcAft>
              <a:buFont typeface="Arial" panose="020B0604020202020204" pitchFamily="34" charset="0"/>
              <a:buChar char="•"/>
            </a:pPr>
            <a:r>
              <a:rPr lang="fr-FR" sz="2400" dirty="0"/>
              <a:t>Demandez-lui d’identifier ses forces ou de se rappeler comment elle a affronté des situations difficiles par le passé</a:t>
            </a:r>
          </a:p>
          <a:p>
            <a:pPr marL="914400" lvl="1" indent="-457200">
              <a:spcAft>
                <a:spcPts val="1200"/>
              </a:spcAft>
              <a:buFont typeface="Arial" panose="020B0604020202020204" pitchFamily="34" charset="0"/>
              <a:buChar char="•"/>
            </a:pPr>
            <a:r>
              <a:rPr lang="fr-FR" sz="2400" dirty="0"/>
              <a:t>Identifiez les ressources qu’elle possède pour l’aider</a:t>
            </a:r>
          </a:p>
          <a:p>
            <a:pPr marL="914400" lvl="1" indent="-457200">
              <a:spcAft>
                <a:spcPts val="1200"/>
              </a:spcAft>
              <a:buFont typeface="Arial" panose="020B0604020202020204" pitchFamily="34" charset="0"/>
              <a:buChar char="•"/>
            </a:pPr>
            <a:r>
              <a:rPr lang="fr-FR" sz="2400" dirty="0"/>
              <a:t>Demandez-lui ce qui l’aide à se sentir mieux</a:t>
            </a:r>
          </a:p>
          <a:p>
            <a:pPr marL="914400" lvl="1" indent="-457200">
              <a:spcAft>
                <a:spcPts val="1200"/>
              </a:spcAft>
              <a:buFont typeface="Arial" panose="020B0604020202020204" pitchFamily="34" charset="0"/>
              <a:buChar char="•"/>
            </a:pPr>
            <a:r>
              <a:rPr lang="fr-FR" sz="2400" dirty="0"/>
              <a:t>Encouragez-la à prendre contact avec ses proches</a:t>
            </a:r>
          </a:p>
          <a:p>
            <a:pPr marL="914400" lvl="1" indent="-457200">
              <a:spcAft>
                <a:spcPts val="1200"/>
              </a:spcAft>
              <a:buFont typeface="Arial" panose="020B0604020202020204" pitchFamily="34" charset="0"/>
              <a:buChar char="•"/>
            </a:pPr>
            <a:r>
              <a:rPr lang="fr-FR" sz="2400" dirty="0"/>
              <a:t>Faites des suggestions pour l’aider à répondre à ses besoins</a:t>
            </a:r>
          </a:p>
          <a:p>
            <a:pPr>
              <a:spcAft>
                <a:spcPts val="1200"/>
              </a:spcAft>
            </a:pPr>
            <a:endParaRPr lang="fr-FR" sz="2400" dirty="0"/>
          </a:p>
        </p:txBody>
      </p:sp>
      <p:sp>
        <p:nvSpPr>
          <p:cNvPr id="14" name="Rectangle : coins arrondis 13">
            <a:extLst>
              <a:ext uri="{FF2B5EF4-FFF2-40B4-BE49-F238E27FC236}">
                <a16:creationId xmlns:a16="http://schemas.microsoft.com/office/drawing/2014/main" id="{8CCF752A-D303-B94C-9171-DB2E0A97AE4C}"/>
              </a:ext>
            </a:extLst>
          </p:cNvPr>
          <p:cNvSpPr/>
          <p:nvPr>
            <p:custDataLst>
              <p:tags r:id="rId2"/>
            </p:custDataLst>
          </p:nvPr>
        </p:nvSpPr>
        <p:spPr>
          <a:xfrm>
            <a:off x="796814" y="288232"/>
            <a:ext cx="10598371" cy="143261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6" name="ZoneTexte 15">
            <a:extLst>
              <a:ext uri="{FF2B5EF4-FFF2-40B4-BE49-F238E27FC236}">
                <a16:creationId xmlns:a16="http://schemas.microsoft.com/office/drawing/2014/main" id="{065C7C00-66E1-3946-BD0E-1E9D5EA6A3EA}"/>
              </a:ext>
            </a:extLst>
          </p:cNvPr>
          <p:cNvSpPr txBox="1"/>
          <p:nvPr>
            <p:custDataLst>
              <p:tags r:id="rId3"/>
            </p:custDataLst>
          </p:nvPr>
        </p:nvSpPr>
        <p:spPr>
          <a:xfrm>
            <a:off x="2542731" y="499860"/>
            <a:ext cx="9309745" cy="1723549"/>
          </a:xfrm>
          <a:prstGeom prst="rect">
            <a:avLst/>
          </a:prstGeom>
          <a:noFill/>
        </p:spPr>
        <p:txBody>
          <a:bodyPr wrap="square" rtlCol="0">
            <a:spAutoFit/>
          </a:bodyPr>
          <a:lstStyle/>
          <a:p>
            <a:r>
              <a:rPr lang="fr-FR" sz="3800" dirty="0"/>
              <a:t>METTRE EN LIEN</a:t>
            </a:r>
          </a:p>
          <a:p>
            <a:r>
              <a:rPr lang="fr-FR" sz="3000" dirty="0"/>
              <a:t>Aider la personne à répondre à ses besoins essentiels</a:t>
            </a:r>
          </a:p>
          <a:p>
            <a:endParaRPr lang="fr-FR" sz="3800" dirty="0"/>
          </a:p>
        </p:txBody>
      </p:sp>
      <p:sp>
        <p:nvSpPr>
          <p:cNvPr id="17" name="ZoneTexte 16">
            <a:extLst>
              <a:ext uri="{FF2B5EF4-FFF2-40B4-BE49-F238E27FC236}">
                <a16:creationId xmlns:a16="http://schemas.microsoft.com/office/drawing/2014/main" id="{9473AEFB-EC0E-8440-8FB4-C42624BC7A22}"/>
              </a:ext>
            </a:extLst>
          </p:cNvPr>
          <p:cNvSpPr txBox="1"/>
          <p:nvPr>
            <p:custDataLst>
              <p:tags r:id="rId4"/>
            </p:custDataLst>
          </p:nvPr>
        </p:nvSpPr>
        <p:spPr>
          <a:xfrm>
            <a:off x="1219951" y="6358140"/>
            <a:ext cx="10084904" cy="369332"/>
          </a:xfrm>
          <a:prstGeom prst="rect">
            <a:avLst/>
          </a:prstGeom>
          <a:noFill/>
        </p:spPr>
        <p:txBody>
          <a:bodyPr wrap="square" rtlCol="0">
            <a:spAutoFit/>
          </a:bodyPr>
          <a:lstStyle/>
          <a:p>
            <a:pPr algn="r"/>
            <a:r>
              <a:rPr lang="fr-FR" dirty="0" smtClean="0">
                <a:solidFill>
                  <a:schemeClr val="accent1"/>
                </a:solidFill>
              </a:rPr>
              <a:t>Source : </a:t>
            </a:r>
            <a:r>
              <a:rPr lang="fr-FR" dirty="0">
                <a:solidFill>
                  <a:schemeClr val="accent1"/>
                </a:solidFill>
              </a:rPr>
              <a:t>OMS (2012), Brymer et al. (2006)</a:t>
            </a:r>
          </a:p>
        </p:txBody>
      </p:sp>
      <p:sp>
        <p:nvSpPr>
          <p:cNvPr id="7" name="Rectangle 6" descr="Link">
            <a:extLst>
              <a:ext uri="{FF2B5EF4-FFF2-40B4-BE49-F238E27FC236}">
                <a16:creationId xmlns:a16="http://schemas.microsoft.com/office/drawing/2014/main" id="{96B57413-7CFA-C444-8D18-289FFC5DADE4}"/>
              </a:ext>
            </a:extLst>
          </p:cNvPr>
          <p:cNvSpPr/>
          <p:nvPr>
            <p:custDataLst>
              <p:tags r:id="rId5"/>
            </p:custDataLst>
          </p:nvPr>
        </p:nvSpPr>
        <p:spPr>
          <a:xfrm>
            <a:off x="970745" y="288232"/>
            <a:ext cx="1398056" cy="141845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5" name="37">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92759" y="5730955"/>
            <a:ext cx="609600" cy="609600"/>
          </a:xfrm>
          <a:prstGeom prst="rect">
            <a:avLst/>
          </a:prstGeom>
        </p:spPr>
      </p:pic>
    </p:spTree>
    <p:extLst>
      <p:ext uri="{BB962C8B-B14F-4D97-AF65-F5344CB8AC3E}">
        <p14:creationId xmlns:p14="http://schemas.microsoft.com/office/powerpoint/2010/main" val="39459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59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10E785D-D78F-B445-9594-458F3030FECF}"/>
              </a:ext>
            </a:extLst>
          </p:cNvPr>
          <p:cNvSpPr txBox="1"/>
          <p:nvPr>
            <p:custDataLst>
              <p:tags r:id="rId1"/>
            </p:custDataLst>
          </p:nvPr>
        </p:nvSpPr>
        <p:spPr>
          <a:xfrm>
            <a:off x="695387" y="1958585"/>
            <a:ext cx="10420632" cy="3600986"/>
          </a:xfrm>
          <a:prstGeom prst="rect">
            <a:avLst/>
          </a:prstGeom>
          <a:noFill/>
        </p:spPr>
        <p:txBody>
          <a:bodyPr wrap="square" rtlCol="0">
            <a:spAutoFit/>
          </a:bodyPr>
          <a:lstStyle/>
          <a:p>
            <a:pPr>
              <a:spcAft>
                <a:spcPts val="1800"/>
              </a:spcAft>
            </a:pPr>
            <a:r>
              <a:rPr lang="fr-FR" sz="2400" dirty="0"/>
              <a:t>Transmettez-lui les bonnes </a:t>
            </a:r>
            <a:r>
              <a:rPr lang="fr-FR" sz="2400" dirty="0" smtClean="0"/>
              <a:t>informations :</a:t>
            </a:r>
            <a:endParaRPr lang="fr-FR" sz="2400" dirty="0"/>
          </a:p>
          <a:p>
            <a:pPr marL="342900" indent="-342900">
              <a:spcAft>
                <a:spcPts val="1800"/>
              </a:spcAft>
              <a:buFont typeface="Arial" panose="020B0604020202020204" pitchFamily="34" charset="0"/>
              <a:buChar char="•"/>
            </a:pPr>
            <a:r>
              <a:rPr lang="fr-FR" sz="2400" dirty="0"/>
              <a:t>Cherchez à obtenir les bonnes informations et les mettre à jour</a:t>
            </a:r>
          </a:p>
          <a:p>
            <a:pPr marL="342900" indent="-342900">
              <a:spcAft>
                <a:spcPts val="1800"/>
              </a:spcAft>
              <a:buFont typeface="Arial" panose="020B0604020202020204" pitchFamily="34" charset="0"/>
              <a:buChar char="•"/>
            </a:pPr>
            <a:r>
              <a:rPr lang="fr-FR" sz="2400" dirty="0"/>
              <a:t>Informez la personne sur ce qui se passe, sur les raisons à la base des </a:t>
            </a:r>
            <a:r>
              <a:rPr lang="fr-FR" sz="2400" dirty="0" smtClean="0"/>
              <a:t>décisions </a:t>
            </a:r>
            <a:r>
              <a:rPr lang="fr-FR" sz="2400" dirty="0"/>
              <a:t>qui sont prises (ex</a:t>
            </a:r>
            <a:r>
              <a:rPr lang="fr-FR" sz="2400" dirty="0" smtClean="0"/>
              <a:t>. : </a:t>
            </a:r>
            <a:r>
              <a:rPr lang="fr-FR" sz="2400" dirty="0"/>
              <a:t>mesures de distanciation sociale, de quarantaine ou d’isolement) et sur les services disponibles</a:t>
            </a:r>
          </a:p>
          <a:p>
            <a:pPr marL="800100" lvl="2" indent="-342900">
              <a:spcAft>
                <a:spcPts val="1800"/>
              </a:spcAft>
              <a:buFont typeface="Courier New" panose="02070309020205020404" pitchFamily="49" charset="0"/>
              <a:buChar char="o"/>
            </a:pPr>
            <a:r>
              <a:rPr lang="fr-FR" sz="2400" dirty="0"/>
              <a:t>Dites-lui d’où proviennent ses informations</a:t>
            </a:r>
          </a:p>
          <a:p>
            <a:pPr marL="800100" lvl="2" indent="-342900">
              <a:spcAft>
                <a:spcPts val="1800"/>
              </a:spcAft>
              <a:buFont typeface="Courier New" panose="02070309020205020404" pitchFamily="49" charset="0"/>
              <a:buChar char="o"/>
            </a:pPr>
            <a:r>
              <a:rPr lang="fr-FR" sz="2400" dirty="0"/>
              <a:t>Messages simples et précis. Répétez-les et vérifiez si elles ont compris</a:t>
            </a:r>
          </a:p>
        </p:txBody>
      </p:sp>
      <p:sp>
        <p:nvSpPr>
          <p:cNvPr id="9" name="Rectangle : coins arrondis 8">
            <a:extLst>
              <a:ext uri="{FF2B5EF4-FFF2-40B4-BE49-F238E27FC236}">
                <a16:creationId xmlns:a16="http://schemas.microsoft.com/office/drawing/2014/main" id="{BD09B933-F4AF-1241-9C39-DDB10608CBF6}"/>
              </a:ext>
            </a:extLst>
          </p:cNvPr>
          <p:cNvSpPr/>
          <p:nvPr>
            <p:custDataLst>
              <p:tags r:id="rId2"/>
            </p:custDataLst>
          </p:nvPr>
        </p:nvSpPr>
        <p:spPr>
          <a:xfrm>
            <a:off x="796815" y="288232"/>
            <a:ext cx="10592674" cy="1303681"/>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0" name="ZoneTexte 9">
            <a:extLst>
              <a:ext uri="{FF2B5EF4-FFF2-40B4-BE49-F238E27FC236}">
                <a16:creationId xmlns:a16="http://schemas.microsoft.com/office/drawing/2014/main" id="{35D457F3-20C9-FB48-BCC7-F9930D5EF6C2}"/>
              </a:ext>
            </a:extLst>
          </p:cNvPr>
          <p:cNvSpPr txBox="1"/>
          <p:nvPr>
            <p:custDataLst>
              <p:tags r:id="rId3"/>
            </p:custDataLst>
          </p:nvPr>
        </p:nvSpPr>
        <p:spPr>
          <a:xfrm>
            <a:off x="2542731" y="499860"/>
            <a:ext cx="8762124" cy="1138773"/>
          </a:xfrm>
          <a:prstGeom prst="rect">
            <a:avLst/>
          </a:prstGeom>
          <a:noFill/>
        </p:spPr>
        <p:txBody>
          <a:bodyPr wrap="square" rtlCol="0">
            <a:spAutoFit/>
          </a:bodyPr>
          <a:lstStyle/>
          <a:p>
            <a:r>
              <a:rPr lang="fr-FR" sz="3800" dirty="0"/>
              <a:t>METTRE EN LIEN</a:t>
            </a:r>
          </a:p>
          <a:p>
            <a:r>
              <a:rPr lang="fr-FR" sz="3000" dirty="0"/>
              <a:t>Aider la personne à répondre à ses besoins essentiels</a:t>
            </a:r>
          </a:p>
        </p:txBody>
      </p:sp>
      <p:sp>
        <p:nvSpPr>
          <p:cNvPr id="13" name="ZoneTexte 12">
            <a:extLst>
              <a:ext uri="{FF2B5EF4-FFF2-40B4-BE49-F238E27FC236}">
                <a16:creationId xmlns:a16="http://schemas.microsoft.com/office/drawing/2014/main" id="{81E8F39A-D6CA-BA41-BBED-DFEA716B8CDA}"/>
              </a:ext>
            </a:extLst>
          </p:cNvPr>
          <p:cNvSpPr txBox="1"/>
          <p:nvPr>
            <p:custDataLst>
              <p:tags r:id="rId4"/>
            </p:custDataLst>
          </p:nvPr>
        </p:nvSpPr>
        <p:spPr>
          <a:xfrm>
            <a:off x="1219951" y="6358140"/>
            <a:ext cx="10084904" cy="430887"/>
          </a:xfrm>
          <a:prstGeom prst="rect">
            <a:avLst/>
          </a:prstGeom>
          <a:noFill/>
        </p:spPr>
        <p:txBody>
          <a:bodyPr wrap="square" rtlCol="0">
            <a:spAutoFit/>
          </a:bodyPr>
          <a:lstStyle/>
          <a:p>
            <a:pPr algn="r"/>
            <a:r>
              <a:rPr lang="fr-FR" sz="2200" dirty="0" smtClean="0">
                <a:solidFill>
                  <a:schemeClr val="accent1"/>
                </a:solidFill>
              </a:rPr>
              <a:t>Source : </a:t>
            </a:r>
            <a:r>
              <a:rPr lang="fr-FR" sz="2200" dirty="0">
                <a:solidFill>
                  <a:schemeClr val="accent1"/>
                </a:solidFill>
              </a:rPr>
              <a:t>OMS (2012), Brooks et al. (2020)</a:t>
            </a:r>
          </a:p>
        </p:txBody>
      </p:sp>
      <p:sp>
        <p:nvSpPr>
          <p:cNvPr id="7" name="Rectangle 6" descr="Link">
            <a:extLst>
              <a:ext uri="{FF2B5EF4-FFF2-40B4-BE49-F238E27FC236}">
                <a16:creationId xmlns:a16="http://schemas.microsoft.com/office/drawing/2014/main" id="{2D1832B4-2327-4D4C-A9F2-0AEFE1D5F06A}"/>
              </a:ext>
            </a:extLst>
          </p:cNvPr>
          <p:cNvSpPr/>
          <p:nvPr>
            <p:custDataLst>
              <p:tags r:id="rId5"/>
            </p:custDataLst>
          </p:nvPr>
        </p:nvSpPr>
        <p:spPr>
          <a:xfrm>
            <a:off x="887145" y="173458"/>
            <a:ext cx="1398056" cy="141845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2" name="38">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89489" y="5748540"/>
            <a:ext cx="609600" cy="609600"/>
          </a:xfrm>
          <a:prstGeom prst="rect">
            <a:avLst/>
          </a:prstGeom>
        </p:spPr>
      </p:pic>
    </p:spTree>
    <p:extLst>
      <p:ext uri="{BB962C8B-B14F-4D97-AF65-F5344CB8AC3E}">
        <p14:creationId xmlns:p14="http://schemas.microsoft.com/office/powerpoint/2010/main" val="35494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36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CBDA2F5B-2423-CB4D-A51F-1D51AEDB5BEA}"/>
              </a:ext>
            </a:extLst>
          </p:cNvPr>
          <p:cNvGraphicFramePr>
            <a:graphicFrameLocks noGrp="1"/>
          </p:cNvGraphicFramePr>
          <p:nvPr>
            <p:custDataLst>
              <p:tags r:id="rId1"/>
            </p:custDataLst>
            <p:extLst>
              <p:ext uri="{D42A27DB-BD31-4B8C-83A1-F6EECF244321}">
                <p14:modId xmlns:p14="http://schemas.microsoft.com/office/powerpoint/2010/main" val="3985834672"/>
              </p:ext>
            </p:extLst>
          </p:nvPr>
        </p:nvGraphicFramePr>
        <p:xfrm>
          <a:off x="1204102" y="2363697"/>
          <a:ext cx="9300203" cy="3048000"/>
        </p:xfrm>
        <a:graphic>
          <a:graphicData uri="http://schemas.openxmlformats.org/drawingml/2006/table">
            <a:tbl>
              <a:tblPr firstRow="1" bandRow="1">
                <a:tableStyleId>{5940675A-B579-460E-94D1-54222C63F5DA}</a:tableStyleId>
              </a:tblPr>
              <a:tblGrid>
                <a:gridCol w="9300203">
                  <a:extLst>
                    <a:ext uri="{9D8B030D-6E8A-4147-A177-3AD203B41FA5}">
                      <a16:colId xmlns:a16="http://schemas.microsoft.com/office/drawing/2014/main" val="432911536"/>
                    </a:ext>
                  </a:extLst>
                </a:gridCol>
              </a:tblGrid>
              <a:tr h="370840">
                <a:tc>
                  <a:txBody>
                    <a:bodyPr/>
                    <a:lstStyle/>
                    <a:p>
                      <a:pPr>
                        <a:spcAft>
                          <a:spcPts val="1200"/>
                        </a:spcAft>
                      </a:pPr>
                      <a:r>
                        <a:rPr lang="fr-FR" sz="2400" dirty="0"/>
                        <a:t>Les personnes ont besoin d’information sur :</a:t>
                      </a:r>
                    </a:p>
                    <a:p>
                      <a:pPr marL="342900" indent="-342900">
                        <a:spcAft>
                          <a:spcPts val="1200"/>
                        </a:spcAft>
                        <a:buFont typeface="Arial" panose="020B0604020202020204" pitchFamily="34" charset="0"/>
                        <a:buChar char="•"/>
                      </a:pPr>
                      <a:r>
                        <a:rPr lang="fr-FR" sz="2400" dirty="0"/>
                        <a:t>L’événement,  la maladie et les mesures qui sont prises</a:t>
                      </a:r>
                    </a:p>
                    <a:p>
                      <a:pPr marL="342900" indent="-342900">
                        <a:spcAft>
                          <a:spcPts val="1200"/>
                        </a:spcAft>
                        <a:buFont typeface="Arial" panose="020B0604020202020204" pitchFamily="34" charset="0"/>
                        <a:buChar char="•"/>
                      </a:pPr>
                      <a:r>
                        <a:rPr lang="fr-FR" sz="2400" dirty="0"/>
                        <a:t>Leurs proches et autres personnes affectées</a:t>
                      </a:r>
                    </a:p>
                    <a:p>
                      <a:pPr marL="342900" indent="-342900">
                        <a:spcAft>
                          <a:spcPts val="1200"/>
                        </a:spcAft>
                        <a:buFont typeface="Arial" panose="020B0604020202020204" pitchFamily="34" charset="0"/>
                        <a:buChar char="•"/>
                      </a:pPr>
                      <a:r>
                        <a:rPr lang="fr-FR" sz="2400" dirty="0"/>
                        <a:t>Leur sécurité</a:t>
                      </a:r>
                    </a:p>
                    <a:p>
                      <a:pPr marL="342900" indent="-342900">
                        <a:spcAft>
                          <a:spcPts val="1200"/>
                        </a:spcAft>
                        <a:buFont typeface="Arial" panose="020B0604020202020204" pitchFamily="34" charset="0"/>
                        <a:buChar char="•"/>
                      </a:pPr>
                      <a:r>
                        <a:rPr lang="fr-FR" sz="2400" dirty="0"/>
                        <a:t>Leurs droits</a:t>
                      </a:r>
                    </a:p>
                    <a:p>
                      <a:pPr marL="342900" indent="-342900">
                        <a:spcAft>
                          <a:spcPts val="1200"/>
                        </a:spcAft>
                        <a:buFont typeface="Arial" panose="020B0604020202020204" pitchFamily="34" charset="0"/>
                        <a:buChar char="•"/>
                      </a:pPr>
                      <a:r>
                        <a:rPr lang="fr-FR" sz="2400" dirty="0"/>
                        <a:t>La manière d’accéder aux services et à ce dont elles ont besoin</a:t>
                      </a:r>
                      <a:endParaRPr lang="fr-FR" sz="2400" b="0" dirty="0"/>
                    </a:p>
                  </a:txBody>
                  <a:tcPr>
                    <a:solidFill>
                      <a:schemeClr val="accent6">
                        <a:lumMod val="20000"/>
                        <a:lumOff val="80000"/>
                      </a:schemeClr>
                    </a:solidFill>
                  </a:tcPr>
                </a:tc>
                <a:extLst>
                  <a:ext uri="{0D108BD9-81ED-4DB2-BD59-A6C34878D82A}">
                    <a16:rowId xmlns:a16="http://schemas.microsoft.com/office/drawing/2014/main" val="2772392032"/>
                  </a:ext>
                </a:extLst>
              </a:tr>
            </a:tbl>
          </a:graphicData>
        </a:graphic>
      </p:graphicFrame>
      <p:sp>
        <p:nvSpPr>
          <p:cNvPr id="11" name="Rectangle : coins arrondis 10">
            <a:extLst>
              <a:ext uri="{FF2B5EF4-FFF2-40B4-BE49-F238E27FC236}">
                <a16:creationId xmlns:a16="http://schemas.microsoft.com/office/drawing/2014/main" id="{EDE05232-B78D-104F-826F-204B9FC93C2A}"/>
              </a:ext>
            </a:extLst>
          </p:cNvPr>
          <p:cNvSpPr/>
          <p:nvPr>
            <p:custDataLst>
              <p:tags r:id="rId2"/>
            </p:custDataLst>
          </p:nvPr>
        </p:nvSpPr>
        <p:spPr>
          <a:xfrm>
            <a:off x="796815" y="288232"/>
            <a:ext cx="10592674" cy="1303681"/>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ZoneTexte 7">
            <a:extLst>
              <a:ext uri="{FF2B5EF4-FFF2-40B4-BE49-F238E27FC236}">
                <a16:creationId xmlns:a16="http://schemas.microsoft.com/office/drawing/2014/main" id="{3D20A8FF-0B28-3B41-AA0D-0D3F179AB409}"/>
              </a:ext>
            </a:extLst>
          </p:cNvPr>
          <p:cNvSpPr txBox="1"/>
          <p:nvPr>
            <p:custDataLst>
              <p:tags r:id="rId3"/>
            </p:custDataLst>
          </p:nvPr>
        </p:nvSpPr>
        <p:spPr>
          <a:xfrm>
            <a:off x="2542731" y="499860"/>
            <a:ext cx="8737352" cy="1138773"/>
          </a:xfrm>
          <a:prstGeom prst="rect">
            <a:avLst/>
          </a:prstGeom>
          <a:noFill/>
        </p:spPr>
        <p:txBody>
          <a:bodyPr wrap="square" rtlCol="0">
            <a:spAutoFit/>
          </a:bodyPr>
          <a:lstStyle/>
          <a:p>
            <a:r>
              <a:rPr lang="fr-FR" sz="3800" dirty="0"/>
              <a:t>METTRE EN LIEN</a:t>
            </a:r>
          </a:p>
          <a:p>
            <a:r>
              <a:rPr lang="fr-FR" sz="3000" dirty="0"/>
              <a:t>Aider la personne à répondre à ses besoins essentiels</a:t>
            </a:r>
          </a:p>
        </p:txBody>
      </p:sp>
      <p:sp>
        <p:nvSpPr>
          <p:cNvPr id="5" name="ZoneTexte 4">
            <a:extLst>
              <a:ext uri="{FF2B5EF4-FFF2-40B4-BE49-F238E27FC236}">
                <a16:creationId xmlns:a16="http://schemas.microsoft.com/office/drawing/2014/main" id="{099FDF94-F2F0-1C45-A10C-271B2BD28425}"/>
              </a:ext>
            </a:extLst>
          </p:cNvPr>
          <p:cNvSpPr txBox="1"/>
          <p:nvPr>
            <p:custDataLst>
              <p:tags r:id="rId4"/>
            </p:custDataLst>
          </p:nvPr>
        </p:nvSpPr>
        <p:spPr>
          <a:xfrm>
            <a:off x="1099931" y="6341188"/>
            <a:ext cx="10084904" cy="369332"/>
          </a:xfrm>
          <a:prstGeom prst="rect">
            <a:avLst/>
          </a:prstGeom>
          <a:noFill/>
        </p:spPr>
        <p:txBody>
          <a:bodyPr wrap="square" rtlCol="0">
            <a:spAutoFit/>
          </a:bodyPr>
          <a:lstStyle/>
          <a:p>
            <a:pPr algn="r"/>
            <a:r>
              <a:rPr lang="fr-FR" dirty="0" smtClean="0">
                <a:solidFill>
                  <a:schemeClr val="accent1"/>
                </a:solidFill>
              </a:rPr>
              <a:t>Source : </a:t>
            </a:r>
            <a:r>
              <a:rPr lang="fr-FR" dirty="0">
                <a:solidFill>
                  <a:schemeClr val="accent1"/>
                </a:solidFill>
              </a:rPr>
              <a:t>OMS (2012), Brooks et al. (2020).</a:t>
            </a:r>
          </a:p>
        </p:txBody>
      </p:sp>
      <p:sp>
        <p:nvSpPr>
          <p:cNvPr id="4" name="Larme 3">
            <a:extLst>
              <a:ext uri="{FF2B5EF4-FFF2-40B4-BE49-F238E27FC236}">
                <a16:creationId xmlns:a16="http://schemas.microsoft.com/office/drawing/2014/main" id="{957E9250-8B14-D346-8BDE-5D4D78CF722D}"/>
              </a:ext>
            </a:extLst>
          </p:cNvPr>
          <p:cNvSpPr/>
          <p:nvPr>
            <p:custDataLst>
              <p:tags r:id="rId5"/>
            </p:custDataLst>
          </p:nvPr>
        </p:nvSpPr>
        <p:spPr>
          <a:xfrm>
            <a:off x="8348870" y="1733237"/>
            <a:ext cx="2835965" cy="1669774"/>
          </a:xfrm>
          <a:prstGeom prst="teardrop">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C00000"/>
                </a:solidFill>
              </a:rPr>
              <a:t>Attention aux rumeurs </a:t>
            </a:r>
            <a:r>
              <a:rPr lang="fr-FR" sz="2400" dirty="0" smtClean="0">
                <a:solidFill>
                  <a:srgbClr val="C00000"/>
                </a:solidFill>
              </a:rPr>
              <a:t>et aux </a:t>
            </a:r>
            <a:r>
              <a:rPr lang="fr-FR" sz="2400" dirty="0">
                <a:solidFill>
                  <a:srgbClr val="C00000"/>
                </a:solidFill>
              </a:rPr>
              <a:t>fausses croyances</a:t>
            </a:r>
          </a:p>
        </p:txBody>
      </p:sp>
      <p:sp>
        <p:nvSpPr>
          <p:cNvPr id="9" name="Rectangle 8" descr="Link">
            <a:extLst>
              <a:ext uri="{FF2B5EF4-FFF2-40B4-BE49-F238E27FC236}">
                <a16:creationId xmlns:a16="http://schemas.microsoft.com/office/drawing/2014/main" id="{3E5452B1-D8CB-7E4E-B039-448A9DEB560D}"/>
              </a:ext>
            </a:extLst>
          </p:cNvPr>
          <p:cNvSpPr/>
          <p:nvPr>
            <p:custDataLst>
              <p:tags r:id="rId6"/>
            </p:custDataLst>
          </p:nvPr>
        </p:nvSpPr>
        <p:spPr>
          <a:xfrm>
            <a:off x="970745" y="246805"/>
            <a:ext cx="1398056" cy="1418455"/>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2" name="39">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280083" y="5731588"/>
            <a:ext cx="609600" cy="609600"/>
          </a:xfrm>
          <a:prstGeom prst="rect">
            <a:avLst/>
          </a:prstGeom>
        </p:spPr>
      </p:pic>
    </p:spTree>
    <p:extLst>
      <p:ext uri="{BB962C8B-B14F-4D97-AF65-F5344CB8AC3E}">
        <p14:creationId xmlns:p14="http://schemas.microsoft.com/office/powerpoint/2010/main" val="18272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66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143A0BD-D71E-BF4D-8A5C-C10A04511337}"/>
              </a:ext>
            </a:extLst>
          </p:cNvPr>
          <p:cNvSpPr txBox="1"/>
          <p:nvPr>
            <p:custDataLst>
              <p:tags r:id="rId1"/>
            </p:custDataLst>
          </p:nvPr>
        </p:nvSpPr>
        <p:spPr>
          <a:xfrm>
            <a:off x="796814" y="2377946"/>
            <a:ext cx="10508041" cy="313932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fr-FR" sz="2400" dirty="0"/>
              <a:t>Aidez les personnes à communiquer avec leurs amis ou familles</a:t>
            </a:r>
          </a:p>
          <a:p>
            <a:pPr marL="342900" indent="-342900">
              <a:spcAft>
                <a:spcPts val="1200"/>
              </a:spcAft>
              <a:buFont typeface="Arial" panose="020B0604020202020204" pitchFamily="34" charset="0"/>
              <a:buChar char="•"/>
            </a:pPr>
            <a:r>
              <a:rPr lang="fr-FR" sz="2400" dirty="0"/>
              <a:t>Si la personne indique que des pratiques religieuses peuvent l’aider, </a:t>
            </a:r>
            <a:r>
              <a:rPr lang="fr-FR" sz="2400" dirty="0" smtClean="0"/>
              <a:t>dirigez-la </a:t>
            </a:r>
            <a:r>
              <a:rPr lang="fr-FR" sz="2400" dirty="0"/>
              <a:t>vers ces ressources</a:t>
            </a:r>
          </a:p>
          <a:p>
            <a:pPr marL="342900" indent="-342900">
              <a:spcAft>
                <a:spcPts val="1200"/>
              </a:spcAft>
              <a:buFont typeface="Arial" panose="020B0604020202020204" pitchFamily="34" charset="0"/>
              <a:buChar char="•"/>
            </a:pPr>
            <a:r>
              <a:rPr lang="fr-FR" sz="2400" dirty="0"/>
              <a:t>Essayez, si pertinent, de créer des liens entre les personnes affectées pour qu’elles puissent s’entraider.</a:t>
            </a:r>
          </a:p>
          <a:p>
            <a:pPr marL="342900" indent="-342900">
              <a:spcAft>
                <a:spcPts val="1200"/>
              </a:spcAft>
              <a:buFont typeface="Arial" panose="020B0604020202020204" pitchFamily="34" charset="0"/>
              <a:buChar char="•"/>
            </a:pPr>
            <a:r>
              <a:rPr lang="fr-FR" sz="2400" dirty="0"/>
              <a:t>Donnez les coordonnées des services ou dirigez-la directement vers ces services (ex</a:t>
            </a:r>
            <a:r>
              <a:rPr lang="fr-FR" sz="2400" dirty="0" smtClean="0"/>
              <a:t>. : Info-Social 811, </a:t>
            </a:r>
            <a:r>
              <a:rPr lang="fr-FR" sz="2400" dirty="0"/>
              <a:t>211 pour organismes </a:t>
            </a:r>
            <a:r>
              <a:rPr lang="fr-FR" sz="2400" dirty="0" smtClean="0"/>
              <a:t>communautaires, autres)</a:t>
            </a:r>
            <a:endParaRPr lang="fr-FR" sz="2400" dirty="0"/>
          </a:p>
        </p:txBody>
      </p:sp>
      <p:sp>
        <p:nvSpPr>
          <p:cNvPr id="12" name="Rectangle : coins arrondis 11">
            <a:extLst>
              <a:ext uri="{FF2B5EF4-FFF2-40B4-BE49-F238E27FC236}">
                <a16:creationId xmlns:a16="http://schemas.microsoft.com/office/drawing/2014/main" id="{BF3FA62C-8022-5449-8F11-1557237B2222}"/>
              </a:ext>
            </a:extLst>
          </p:cNvPr>
          <p:cNvSpPr/>
          <p:nvPr>
            <p:custDataLst>
              <p:tags r:id="rId2"/>
            </p:custDataLst>
          </p:nvPr>
        </p:nvSpPr>
        <p:spPr>
          <a:xfrm>
            <a:off x="796814" y="288232"/>
            <a:ext cx="10598371" cy="177206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ZoneTexte 12">
            <a:extLst>
              <a:ext uri="{FF2B5EF4-FFF2-40B4-BE49-F238E27FC236}">
                <a16:creationId xmlns:a16="http://schemas.microsoft.com/office/drawing/2014/main" id="{7BE0F219-66B9-2440-B753-92223DBCC918}"/>
              </a:ext>
            </a:extLst>
          </p:cNvPr>
          <p:cNvSpPr txBox="1"/>
          <p:nvPr>
            <p:custDataLst>
              <p:tags r:id="rId3"/>
            </p:custDataLst>
          </p:nvPr>
        </p:nvSpPr>
        <p:spPr>
          <a:xfrm>
            <a:off x="2542732" y="499860"/>
            <a:ext cx="8852454" cy="2185214"/>
          </a:xfrm>
          <a:prstGeom prst="rect">
            <a:avLst/>
          </a:prstGeom>
          <a:noFill/>
        </p:spPr>
        <p:txBody>
          <a:bodyPr wrap="square" rtlCol="0">
            <a:spAutoFit/>
          </a:bodyPr>
          <a:lstStyle/>
          <a:p>
            <a:r>
              <a:rPr lang="fr-FR" sz="3800" dirty="0"/>
              <a:t>METTRE EN LIEN</a:t>
            </a:r>
          </a:p>
          <a:p>
            <a:r>
              <a:rPr lang="fr-FR" sz="3000" dirty="0"/>
              <a:t>Mettre la personne en contact avec son réseau de soutien et les services</a:t>
            </a:r>
          </a:p>
          <a:p>
            <a:endParaRPr lang="fr-FR" sz="3800" dirty="0"/>
          </a:p>
        </p:txBody>
      </p:sp>
      <p:sp>
        <p:nvSpPr>
          <p:cNvPr id="15" name="ZoneTexte 14">
            <a:extLst>
              <a:ext uri="{FF2B5EF4-FFF2-40B4-BE49-F238E27FC236}">
                <a16:creationId xmlns:a16="http://schemas.microsoft.com/office/drawing/2014/main" id="{042CCBA2-0CD9-9941-A06E-EAC483988092}"/>
              </a:ext>
            </a:extLst>
          </p:cNvPr>
          <p:cNvSpPr txBox="1"/>
          <p:nvPr>
            <p:custDataLst>
              <p:tags r:id="rId4"/>
            </p:custDataLst>
          </p:nvPr>
        </p:nvSpPr>
        <p:spPr>
          <a:xfrm>
            <a:off x="1219951" y="6358140"/>
            <a:ext cx="10084904" cy="369332"/>
          </a:xfrm>
          <a:prstGeom prst="rect">
            <a:avLst/>
          </a:prstGeom>
          <a:noFill/>
        </p:spPr>
        <p:txBody>
          <a:bodyPr wrap="square" rtlCol="0">
            <a:spAutoFit/>
          </a:bodyPr>
          <a:lstStyle/>
          <a:p>
            <a:pPr algn="r"/>
            <a:r>
              <a:rPr lang="fr-FR" dirty="0">
                <a:solidFill>
                  <a:schemeClr val="accent1"/>
                </a:solidFill>
              </a:rPr>
              <a:t>Source: OMS (2012), NTCSN (2006)</a:t>
            </a:r>
          </a:p>
        </p:txBody>
      </p:sp>
      <p:sp>
        <p:nvSpPr>
          <p:cNvPr id="7" name="Rectangle 6" descr="Link">
            <a:extLst>
              <a:ext uri="{FF2B5EF4-FFF2-40B4-BE49-F238E27FC236}">
                <a16:creationId xmlns:a16="http://schemas.microsoft.com/office/drawing/2014/main" id="{31C6194E-56EE-3C47-99A1-20033E2CF40F}"/>
              </a:ext>
            </a:extLst>
          </p:cNvPr>
          <p:cNvSpPr/>
          <p:nvPr>
            <p:custDataLst>
              <p:tags r:id="rId5"/>
            </p:custDataLst>
          </p:nvPr>
        </p:nvSpPr>
        <p:spPr>
          <a:xfrm>
            <a:off x="970745" y="425109"/>
            <a:ext cx="1398056" cy="1418455"/>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2" name="40">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395185" y="5517267"/>
            <a:ext cx="609600" cy="609600"/>
          </a:xfrm>
          <a:prstGeom prst="rect">
            <a:avLst/>
          </a:prstGeom>
        </p:spPr>
      </p:pic>
    </p:spTree>
    <p:extLst>
      <p:ext uri="{BB962C8B-B14F-4D97-AF65-F5344CB8AC3E}">
        <p14:creationId xmlns:p14="http://schemas.microsoft.com/office/powerpoint/2010/main" val="33623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6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24CBB631-295E-2743-BBF8-F0D21D0A0324}"/>
              </a:ext>
            </a:extLst>
          </p:cNvPr>
          <p:cNvSpPr>
            <a:spLocks noGrp="1"/>
          </p:cNvSpPr>
          <p:nvPr>
            <p:ph type="title"/>
            <p:custDataLst>
              <p:tags r:id="rId1"/>
            </p:custDataLst>
          </p:nvPr>
        </p:nvSpPr>
        <p:spPr>
          <a:xfrm>
            <a:off x="1330036" y="2766218"/>
            <a:ext cx="9853098" cy="1325563"/>
          </a:xfrm>
        </p:spPr>
        <p:txBody>
          <a:bodyPr>
            <a:normAutofit fontScale="90000"/>
          </a:bodyPr>
          <a:lstStyle/>
          <a:p>
            <a:r>
              <a:rPr lang="fr-FR" sz="4900" dirty="0">
                <a:solidFill>
                  <a:srgbClr val="002060"/>
                </a:solidFill>
              </a:rPr>
              <a:t>Objectif </a:t>
            </a:r>
            <a:r>
              <a:rPr lang="fr-FR" sz="4900" dirty="0" smtClean="0">
                <a:solidFill>
                  <a:srgbClr val="002060"/>
                </a:solidFill>
              </a:rPr>
              <a:t>de la présentation</a:t>
            </a:r>
            <a:r>
              <a:rPr lang="fr-FR" sz="3600" dirty="0">
                <a:solidFill>
                  <a:srgbClr val="002060"/>
                </a:solidFill>
              </a:rPr>
              <a:t/>
            </a:r>
            <a:br>
              <a:rPr lang="fr-FR" sz="3600" dirty="0">
                <a:solidFill>
                  <a:srgbClr val="002060"/>
                </a:solidFill>
              </a:rPr>
            </a:br>
            <a:r>
              <a:rPr lang="fr-FR" sz="3600" dirty="0">
                <a:solidFill>
                  <a:srgbClr val="002060"/>
                </a:solidFill>
              </a:rPr>
              <a:t/>
            </a:r>
            <a:br>
              <a:rPr lang="fr-FR" sz="3600" dirty="0">
                <a:solidFill>
                  <a:srgbClr val="002060"/>
                </a:solidFill>
              </a:rPr>
            </a:br>
            <a:r>
              <a:rPr lang="fr-FR" sz="3600" dirty="0"/>
              <a:t>Les participantes et les participants se familiariseront avec l</a:t>
            </a:r>
            <a:r>
              <a:rPr lang="fr-CA" sz="3600" dirty="0"/>
              <a:t>es objectifs et les principes d’action des </a:t>
            </a:r>
            <a:r>
              <a:rPr lang="fr-CA" sz="3600" dirty="0" smtClean="0"/>
              <a:t>premiers </a:t>
            </a:r>
            <a:r>
              <a:rPr lang="fr-CA" sz="3600" dirty="0"/>
              <a:t>secours psychologiques (PSP) appliqués au contexte de l’actuelle </a:t>
            </a:r>
            <a:r>
              <a:rPr lang="fr-CA" sz="3600" dirty="0" smtClean="0"/>
              <a:t>pandémie, mais aussi applicables au quotidien.</a:t>
            </a:r>
            <a:r>
              <a:rPr lang="fr-CA" sz="3600" dirty="0"/>
              <a:t/>
            </a:r>
            <a:br>
              <a:rPr lang="fr-CA" sz="3600" dirty="0"/>
            </a:br>
            <a:r>
              <a:rPr lang="fr-FR" sz="2900" b="1" dirty="0"/>
              <a:t> </a:t>
            </a:r>
            <a:r>
              <a:rPr lang="fr-FR" sz="3600" b="1" dirty="0"/>
              <a:t/>
            </a:r>
            <a:br>
              <a:rPr lang="fr-FR" sz="3600" b="1" dirty="0"/>
            </a:br>
            <a:r>
              <a:rPr lang="fr-FR" sz="3600" b="1" dirty="0"/>
              <a:t/>
            </a:r>
            <a:br>
              <a:rPr lang="fr-FR" sz="3600" b="1" dirty="0"/>
            </a:br>
            <a:r>
              <a:rPr lang="fr-CA" sz="3600" dirty="0"/>
              <a:t/>
            </a:r>
            <a:br>
              <a:rPr lang="fr-CA" sz="3600" dirty="0"/>
            </a:br>
            <a:endParaRPr lang="fr-FR" sz="3600" b="1" dirty="0"/>
          </a:p>
        </p:txBody>
      </p:sp>
      <p:pic>
        <p:nvPicPr>
          <p:cNvPr id="4" name="4">
            <a:hlinkClick r:id="" action="ppaction://media"/>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7"/>
          <a:stretch>
            <a:fillRect/>
          </a:stretch>
        </p:blipFill>
        <p:spPr>
          <a:xfrm>
            <a:off x="11475308" y="6065108"/>
            <a:ext cx="609600" cy="609600"/>
          </a:xfrm>
          <a:prstGeom prst="rect">
            <a:avLst/>
          </a:prstGeom>
        </p:spPr>
      </p:pic>
    </p:spTree>
    <p:extLst>
      <p:ext uri="{BB962C8B-B14F-4D97-AF65-F5344CB8AC3E}">
        <p14:creationId xmlns:p14="http://schemas.microsoft.com/office/powerpoint/2010/main" val="15638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3185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0D09D24-3B48-A44C-ADF7-14EE8350BA12}"/>
              </a:ext>
            </a:extLst>
          </p:cNvPr>
          <p:cNvSpPr txBox="1"/>
          <p:nvPr>
            <p:custDataLst>
              <p:tags r:id="rId1"/>
            </p:custDataLst>
          </p:nvPr>
        </p:nvSpPr>
        <p:spPr>
          <a:xfrm>
            <a:off x="145392" y="1504063"/>
            <a:ext cx="3189479" cy="16048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fr-CA" sz="3600" dirty="0" smtClean="0">
                <a:solidFill>
                  <a:schemeClr val="accent1">
                    <a:lumMod val="50000"/>
                  </a:schemeClr>
                </a:solidFill>
                <a:latin typeface="+mj-lt"/>
                <a:ea typeface="+mj-ea"/>
                <a:cs typeface="+mj-cs"/>
              </a:rPr>
              <a:t>Trajectoires</a:t>
            </a:r>
            <a:r>
              <a:rPr lang="en-US" sz="3600" dirty="0" smtClean="0">
                <a:solidFill>
                  <a:schemeClr val="accent1">
                    <a:lumMod val="50000"/>
                  </a:schemeClr>
                </a:solidFill>
                <a:latin typeface="+mj-lt"/>
                <a:ea typeface="+mj-ea"/>
                <a:cs typeface="+mj-cs"/>
              </a:rPr>
              <a:t> </a:t>
            </a:r>
            <a:r>
              <a:rPr lang="en-US" sz="3600" dirty="0">
                <a:solidFill>
                  <a:schemeClr val="accent1">
                    <a:lumMod val="50000"/>
                  </a:schemeClr>
                </a:solidFill>
                <a:latin typeface="+mj-lt"/>
                <a:ea typeface="+mj-ea"/>
                <a:cs typeface="+mj-cs"/>
              </a:rPr>
              <a:t>d</a:t>
            </a:r>
            <a:r>
              <a:rPr lang="en-US" sz="3600" dirty="0" smtClean="0">
                <a:solidFill>
                  <a:schemeClr val="accent1">
                    <a:lumMod val="50000"/>
                  </a:schemeClr>
                </a:solidFill>
                <a:latin typeface="+mj-lt"/>
                <a:ea typeface="+mj-ea"/>
                <a:cs typeface="+mj-cs"/>
              </a:rPr>
              <a:t>’accès </a:t>
            </a:r>
            <a:r>
              <a:rPr lang="en-US" sz="3600" dirty="0" smtClean="0">
                <a:solidFill>
                  <a:schemeClr val="accent1">
                    <a:lumMod val="50000"/>
                  </a:schemeClr>
                </a:solidFill>
                <a:latin typeface="+mj-lt"/>
                <a:ea typeface="+mj-ea"/>
                <a:cs typeface="+mj-cs"/>
              </a:rPr>
              <a:t>aux services</a:t>
            </a:r>
            <a:endParaRPr lang="en-US" sz="3600" dirty="0">
              <a:solidFill>
                <a:schemeClr val="accent1">
                  <a:lumMod val="50000"/>
                </a:schemeClr>
              </a:solidFill>
              <a:latin typeface="+mj-lt"/>
              <a:ea typeface="+mj-ea"/>
              <a:cs typeface="+mj-cs"/>
            </a:endParaRPr>
          </a:p>
        </p:txBody>
      </p:sp>
      <p:pic>
        <p:nvPicPr>
          <p:cNvPr id="8" name="Image 7">
            <a:extLst>
              <a:ext uri="{FF2B5EF4-FFF2-40B4-BE49-F238E27FC236}">
                <a16:creationId xmlns:a16="http://schemas.microsoft.com/office/drawing/2014/main" id="{BF5FF7D5-9AE6-E448-9C99-A9469A8EEC46}"/>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45392" y="272326"/>
            <a:ext cx="1376801" cy="1222987"/>
          </a:xfrm>
          <a:prstGeom prst="rect">
            <a:avLst/>
          </a:prstGeom>
        </p:spPr>
      </p:pic>
      <p:pic>
        <p:nvPicPr>
          <p:cNvPr id="2" name="41">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0"/>
          <a:stretch>
            <a:fillRect/>
          </a:stretch>
        </p:blipFill>
        <p:spPr>
          <a:xfrm>
            <a:off x="11582400" y="6007769"/>
            <a:ext cx="609600" cy="609600"/>
          </a:xfrm>
          <a:prstGeom prst="rect">
            <a:avLst/>
          </a:prstGeom>
        </p:spPr>
      </p:pic>
      <p:graphicFrame>
        <p:nvGraphicFramePr>
          <p:cNvPr id="7" name="Diagramme 6"/>
          <p:cNvGraphicFramePr/>
          <p:nvPr>
            <p:custDataLst>
              <p:tags r:id="rId6"/>
            </p:custDataLst>
            <p:extLst>
              <p:ext uri="{D42A27DB-BD31-4B8C-83A1-F6EECF244321}">
                <p14:modId xmlns:p14="http://schemas.microsoft.com/office/powerpoint/2010/main" val="1237758579"/>
              </p:ext>
            </p:extLst>
          </p:nvPr>
        </p:nvGraphicFramePr>
        <p:xfrm>
          <a:off x="3657600" y="38902"/>
          <a:ext cx="8229600" cy="614011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21405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221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1156559-11E2-0A4F-A069-99F0937D5095}"/>
              </a:ext>
            </a:extLst>
          </p:cNvPr>
          <p:cNvSpPr txBox="1"/>
          <p:nvPr>
            <p:custDataLst>
              <p:tags r:id="rId1"/>
            </p:custDataLst>
          </p:nvPr>
        </p:nvSpPr>
        <p:spPr>
          <a:xfrm>
            <a:off x="1805323" y="357823"/>
            <a:ext cx="8673427" cy="104894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latin typeface="+mj-lt"/>
                <a:ea typeface="+mj-ea"/>
                <a:cs typeface="+mj-cs"/>
              </a:rPr>
              <a:t>Les principes d’actions de la PSP</a:t>
            </a:r>
          </a:p>
          <a:p>
            <a:pPr algn="ctr">
              <a:lnSpc>
                <a:spcPct val="90000"/>
              </a:lnSpc>
              <a:spcBef>
                <a:spcPct val="0"/>
              </a:spcBef>
              <a:spcAft>
                <a:spcPts val="600"/>
              </a:spcAft>
            </a:pPr>
            <a:r>
              <a:rPr lang="en-US" sz="2200" b="1" dirty="0">
                <a:solidFill>
                  <a:srgbClr val="0070C0"/>
                </a:solidFill>
                <a:latin typeface="+mj-lt"/>
                <a:ea typeface="+mj-ea"/>
                <a:cs typeface="+mj-cs"/>
              </a:rPr>
              <a:t>Source OMS (2012), Brymer et al. (2006)</a:t>
            </a:r>
            <a:endParaRPr lang="en-US" sz="2200" b="1" kern="1200" dirty="0">
              <a:solidFill>
                <a:srgbClr val="0070C0"/>
              </a:solidFill>
              <a:latin typeface="+mj-lt"/>
              <a:ea typeface="+mj-ea"/>
              <a:cs typeface="+mj-cs"/>
            </a:endParaRPr>
          </a:p>
        </p:txBody>
      </p:sp>
      <p:graphicFrame>
        <p:nvGraphicFramePr>
          <p:cNvPr id="5" name="Diagramme 4">
            <a:extLst>
              <a:ext uri="{FF2B5EF4-FFF2-40B4-BE49-F238E27FC236}">
                <a16:creationId xmlns:a16="http://schemas.microsoft.com/office/drawing/2014/main" id="{1EC103B5-3878-1347-9052-76CA22F18C85}"/>
              </a:ext>
            </a:extLst>
          </p:cNvPr>
          <p:cNvGraphicFramePr/>
          <p:nvPr>
            <p:custDataLst>
              <p:tags r:id="rId2"/>
            </p:custDataLst>
            <p:extLst>
              <p:ext uri="{D42A27DB-BD31-4B8C-83A1-F6EECF244321}">
                <p14:modId xmlns:p14="http://schemas.microsoft.com/office/powerpoint/2010/main" val="2947695804"/>
              </p:ext>
            </p:extLst>
          </p:nvPr>
        </p:nvGraphicFramePr>
        <p:xfrm>
          <a:off x="985044" y="1214570"/>
          <a:ext cx="10767203" cy="281940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ZoneTexte 5">
            <a:extLst>
              <a:ext uri="{FF2B5EF4-FFF2-40B4-BE49-F238E27FC236}">
                <a16:creationId xmlns:a16="http://schemas.microsoft.com/office/drawing/2014/main" id="{5C4E0372-3F4D-B346-86BC-5CEE2450FC8D}"/>
              </a:ext>
            </a:extLst>
          </p:cNvPr>
          <p:cNvSpPr txBox="1"/>
          <p:nvPr>
            <p:custDataLst>
              <p:tags r:id="rId3"/>
            </p:custDataLst>
          </p:nvPr>
        </p:nvSpPr>
        <p:spPr>
          <a:xfrm>
            <a:off x="517681" y="3644316"/>
            <a:ext cx="3192463" cy="2092881"/>
          </a:xfrm>
          <a:prstGeom prst="rect">
            <a:avLst/>
          </a:prstGeom>
          <a:noFill/>
        </p:spPr>
        <p:txBody>
          <a:bodyPr wrap="square" rtlCol="0">
            <a:spAutoFit/>
          </a:bodyPr>
          <a:lstStyle/>
          <a:p>
            <a:pPr>
              <a:spcAft>
                <a:spcPts val="1200"/>
              </a:spcAft>
            </a:pPr>
            <a:r>
              <a:rPr lang="fr-FR" sz="2200" dirty="0"/>
              <a:t>✅ Sécuritaire</a:t>
            </a:r>
          </a:p>
          <a:p>
            <a:pPr>
              <a:spcAft>
                <a:spcPts val="1200"/>
              </a:spcAft>
            </a:pPr>
            <a:r>
              <a:rPr lang="fr-FR" sz="2200" dirty="0"/>
              <a:t>✅ Réponse aux besoins essentiels urgents</a:t>
            </a:r>
          </a:p>
          <a:p>
            <a:pPr>
              <a:spcAft>
                <a:spcPts val="1200"/>
              </a:spcAft>
            </a:pPr>
            <a:r>
              <a:rPr lang="fr-FR" sz="2200" dirty="0"/>
              <a:t>✅ Personnes en détresse identifiées</a:t>
            </a:r>
          </a:p>
        </p:txBody>
      </p:sp>
      <p:sp>
        <p:nvSpPr>
          <p:cNvPr id="7" name="Flèche vers la droite 6">
            <a:extLst>
              <a:ext uri="{FF2B5EF4-FFF2-40B4-BE49-F238E27FC236}">
                <a16:creationId xmlns:a16="http://schemas.microsoft.com/office/drawing/2014/main" id="{FF19F7F6-BABB-0A45-810E-35631D3E81DF}"/>
              </a:ext>
            </a:extLst>
          </p:cNvPr>
          <p:cNvSpPr/>
          <p:nvPr>
            <p:custDataLst>
              <p:tags r:id="rId4"/>
            </p:custDataLst>
          </p:nvPr>
        </p:nvSpPr>
        <p:spPr>
          <a:xfrm>
            <a:off x="3905251" y="1899688"/>
            <a:ext cx="1049338" cy="79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Flèche vers la droite 7">
            <a:extLst>
              <a:ext uri="{FF2B5EF4-FFF2-40B4-BE49-F238E27FC236}">
                <a16:creationId xmlns:a16="http://schemas.microsoft.com/office/drawing/2014/main" id="{0C655F1F-FCC3-D34B-AE25-9A8F876FFAD7}"/>
              </a:ext>
            </a:extLst>
          </p:cNvPr>
          <p:cNvSpPr/>
          <p:nvPr>
            <p:custDataLst>
              <p:tags r:id="rId5"/>
            </p:custDataLst>
          </p:nvPr>
        </p:nvSpPr>
        <p:spPr>
          <a:xfrm>
            <a:off x="7736510" y="1911564"/>
            <a:ext cx="1049338" cy="79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778DF8AC-84E9-FD43-94B9-F86F3C60603E}"/>
              </a:ext>
            </a:extLst>
          </p:cNvPr>
          <p:cNvSpPr txBox="1"/>
          <p:nvPr>
            <p:custDataLst>
              <p:tags r:id="rId6"/>
            </p:custDataLst>
          </p:nvPr>
        </p:nvSpPr>
        <p:spPr>
          <a:xfrm>
            <a:off x="8261179" y="3615740"/>
            <a:ext cx="3784944" cy="2954655"/>
          </a:xfrm>
          <a:prstGeom prst="rect">
            <a:avLst/>
          </a:prstGeom>
          <a:noFill/>
        </p:spPr>
        <p:txBody>
          <a:bodyPr wrap="square" rtlCol="0">
            <a:spAutoFit/>
          </a:bodyPr>
          <a:lstStyle/>
          <a:p>
            <a:pPr>
              <a:spcAft>
                <a:spcPts val="1200"/>
              </a:spcAft>
            </a:pPr>
            <a:r>
              <a:rPr lang="fr-FR" sz="2200" dirty="0"/>
              <a:t>✅ Vous l’avez aidée à identifier des stratégies pour répondre à ses besoins à partir de ses propres forces, ses ressources, son réseau de soutien et de bonnes informations </a:t>
            </a:r>
          </a:p>
          <a:p>
            <a:pPr>
              <a:spcAft>
                <a:spcPts val="1200"/>
              </a:spcAft>
            </a:pPr>
            <a:r>
              <a:rPr lang="fr-FR" sz="2200" dirty="0"/>
              <a:t>✅ Vous l’avez mise en lien avec son réseau ou les services</a:t>
            </a:r>
          </a:p>
        </p:txBody>
      </p:sp>
      <p:sp>
        <p:nvSpPr>
          <p:cNvPr id="10" name="ZoneTexte 9">
            <a:extLst>
              <a:ext uri="{FF2B5EF4-FFF2-40B4-BE49-F238E27FC236}">
                <a16:creationId xmlns:a16="http://schemas.microsoft.com/office/drawing/2014/main" id="{F7F2AF3A-410D-D640-8916-671D6C53F308}"/>
              </a:ext>
            </a:extLst>
          </p:cNvPr>
          <p:cNvSpPr txBox="1"/>
          <p:nvPr>
            <p:custDataLst>
              <p:tags r:id="rId7"/>
            </p:custDataLst>
          </p:nvPr>
        </p:nvSpPr>
        <p:spPr>
          <a:xfrm>
            <a:off x="4060990" y="3630542"/>
            <a:ext cx="3849343" cy="2092881"/>
          </a:xfrm>
          <a:prstGeom prst="rect">
            <a:avLst/>
          </a:prstGeom>
          <a:noFill/>
        </p:spPr>
        <p:txBody>
          <a:bodyPr wrap="square" rtlCol="0">
            <a:spAutoFit/>
          </a:bodyPr>
          <a:lstStyle/>
          <a:p>
            <a:pPr>
              <a:spcAft>
                <a:spcPts val="1200"/>
              </a:spcAft>
            </a:pPr>
            <a:r>
              <a:rPr lang="fr-FR" sz="2200" dirty="0"/>
              <a:t>✅ Pris contact avec la personne</a:t>
            </a:r>
          </a:p>
          <a:p>
            <a:pPr>
              <a:spcAft>
                <a:spcPts val="1200"/>
              </a:spcAft>
            </a:pPr>
            <a:r>
              <a:rPr lang="fr-FR" sz="2200" dirty="0"/>
              <a:t>✅ Ses besoins et ses préoccupations sont </a:t>
            </a:r>
            <a:r>
              <a:rPr lang="fr-FR" sz="2200" dirty="0" smtClean="0"/>
              <a:t>identifiés</a:t>
            </a:r>
            <a:endParaRPr lang="fr-FR" sz="2200" dirty="0"/>
          </a:p>
          <a:p>
            <a:pPr>
              <a:spcAft>
                <a:spcPts val="1200"/>
              </a:spcAft>
            </a:pPr>
            <a:r>
              <a:rPr lang="fr-FR" sz="2200" dirty="0"/>
              <a:t>✅ Vous l’avez écoutée et calmée</a:t>
            </a:r>
          </a:p>
        </p:txBody>
      </p:sp>
      <p:pic>
        <p:nvPicPr>
          <p:cNvPr id="3" name="42">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61788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46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931830" y="2179796"/>
            <a:ext cx="10178320" cy="4678204"/>
          </a:xfrm>
          <a:prstGeom prst="rect">
            <a:avLst/>
          </a:prstGeom>
          <a:noFill/>
        </p:spPr>
        <p:txBody>
          <a:bodyPr wrap="square" rtlCol="0">
            <a:spAutoFit/>
          </a:bodyPr>
          <a:lstStyle/>
          <a:p>
            <a:pPr marL="539750" indent="-444500">
              <a:spcAft>
                <a:spcPts val="600"/>
              </a:spcAft>
              <a:buFont typeface="Arial" panose="020B0604020202020204" pitchFamily="34" charset="0"/>
              <a:buChar char="•"/>
            </a:pPr>
            <a:r>
              <a:rPr lang="fr-FR" sz="2400" dirty="0">
                <a:latin typeface="+mj-lt"/>
              </a:rPr>
              <a:t>Fournir du soutien social et psychologique, à réconforter les personnes et les aider à se calmer.</a:t>
            </a:r>
          </a:p>
          <a:p>
            <a:pPr marL="539750" indent="-444500">
              <a:spcAft>
                <a:spcPts val="600"/>
              </a:spcAft>
              <a:buFont typeface="Arial" panose="020B0604020202020204" pitchFamily="34" charset="0"/>
              <a:buChar char="•"/>
            </a:pPr>
            <a:r>
              <a:rPr lang="fr-FR" sz="2400" dirty="0">
                <a:latin typeface="+mj-lt"/>
              </a:rPr>
              <a:t>Prendre connaissance de leurs besoins et leurs préoccupations et les aider à y répondre au moyen d’outils concrets pour les aider à mieux gérer la situation.</a:t>
            </a:r>
          </a:p>
          <a:p>
            <a:pPr marL="539750" lvl="1" indent="-444500">
              <a:spcAft>
                <a:spcPts val="600"/>
              </a:spcAft>
              <a:buFont typeface="Arial" panose="020B0604020202020204" pitchFamily="34" charset="0"/>
              <a:buChar char="•"/>
            </a:pPr>
            <a:r>
              <a:rPr lang="fr-FR" sz="2400" dirty="0">
                <a:latin typeface="+mj-lt"/>
              </a:rPr>
              <a:t>Aider les personnes à obtenir les bonnes informations, du soutien social et des services.</a:t>
            </a:r>
          </a:p>
          <a:p>
            <a:pPr marL="539750" lvl="1" indent="-444500">
              <a:spcAft>
                <a:spcPts val="600"/>
              </a:spcAft>
              <a:buFont typeface="Arial" panose="020B0604020202020204" pitchFamily="34" charset="0"/>
              <a:buChar char="•"/>
            </a:pPr>
            <a:r>
              <a:rPr lang="fr-FR" sz="2400" b="1" dirty="0">
                <a:solidFill>
                  <a:srgbClr val="002060"/>
                </a:solidFill>
                <a:latin typeface="+mj-lt"/>
              </a:rPr>
              <a:t>Ne pas causer de </a:t>
            </a:r>
            <a:r>
              <a:rPr lang="fr-FR" sz="2400" b="1" dirty="0" smtClean="0">
                <a:solidFill>
                  <a:srgbClr val="002060"/>
                </a:solidFill>
                <a:latin typeface="+mj-lt"/>
              </a:rPr>
              <a:t>tort.</a:t>
            </a:r>
            <a:endParaRPr lang="fr-FR" sz="2400" b="1" dirty="0">
              <a:solidFill>
                <a:srgbClr val="002060"/>
              </a:solidFill>
              <a:latin typeface="+mj-lt"/>
            </a:endParaRPr>
          </a:p>
          <a:p>
            <a:pPr marL="539750" lvl="1" indent="-444500">
              <a:spcAft>
                <a:spcPts val="600"/>
              </a:spcAft>
              <a:buFont typeface="Arial" panose="020B0604020202020204" pitchFamily="34" charset="0"/>
              <a:buChar char="•"/>
            </a:pPr>
            <a:r>
              <a:rPr lang="fr-FR" sz="2400" b="1" dirty="0">
                <a:solidFill>
                  <a:srgbClr val="002060"/>
                </a:solidFill>
                <a:latin typeface="+mj-lt"/>
              </a:rPr>
              <a:t>Ne pas pousser la personne à parler de ses émotions en lien avec </a:t>
            </a:r>
            <a:r>
              <a:rPr lang="fr-FR" sz="2400" b="1" dirty="0" smtClean="0">
                <a:solidFill>
                  <a:srgbClr val="002060"/>
                </a:solidFill>
                <a:latin typeface="+mj-lt"/>
              </a:rPr>
              <a:t>l’événement.</a:t>
            </a:r>
            <a:endParaRPr lang="fr-FR" sz="2400" b="1" dirty="0">
              <a:solidFill>
                <a:srgbClr val="002060"/>
              </a:solidFill>
              <a:latin typeface="+mj-lt"/>
            </a:endParaRPr>
          </a:p>
          <a:p>
            <a:pPr>
              <a:spcAft>
                <a:spcPts val="600"/>
              </a:spcAft>
            </a:pPr>
            <a:endParaRPr lang="fr-FR" sz="2600" dirty="0"/>
          </a:p>
          <a:p>
            <a:pPr>
              <a:spcAft>
                <a:spcPts val="600"/>
              </a:spcAft>
            </a:pPr>
            <a:endParaRPr lang="fr-FR" sz="2600" dirty="0"/>
          </a:p>
        </p:txBody>
      </p:sp>
      <p:sp>
        <p:nvSpPr>
          <p:cNvPr id="7" name="ZoneTexte 6">
            <a:extLst>
              <a:ext uri="{FF2B5EF4-FFF2-40B4-BE49-F238E27FC236}">
                <a16:creationId xmlns:a16="http://schemas.microsoft.com/office/drawing/2014/main" id="{E0F5216D-760B-A64E-8EBD-EE25CD37BD61}"/>
              </a:ext>
            </a:extLst>
          </p:cNvPr>
          <p:cNvSpPr txBox="1"/>
          <p:nvPr>
            <p:custDataLst>
              <p:tags r:id="rId2"/>
            </p:custDataLst>
          </p:nvPr>
        </p:nvSpPr>
        <p:spPr>
          <a:xfrm>
            <a:off x="8049718" y="6488668"/>
            <a:ext cx="4319068" cy="369332"/>
          </a:xfrm>
          <a:prstGeom prst="rect">
            <a:avLst/>
          </a:prstGeom>
          <a:noFill/>
        </p:spPr>
        <p:txBody>
          <a:bodyPr wrap="square" rtlCol="0">
            <a:spAutoFit/>
          </a:bodyPr>
          <a:lstStyle/>
          <a:p>
            <a:r>
              <a:rPr lang="fr-FR" dirty="0" smtClean="0">
                <a:solidFill>
                  <a:schemeClr val="accent1"/>
                </a:solidFill>
              </a:rPr>
              <a:t>Source : </a:t>
            </a:r>
            <a:r>
              <a:rPr lang="fr-FR" dirty="0">
                <a:solidFill>
                  <a:schemeClr val="accent1"/>
                </a:solidFill>
              </a:rPr>
              <a:t>OMS (2012), Brymer et al. (2006)</a:t>
            </a:r>
          </a:p>
        </p:txBody>
      </p:sp>
      <p:sp>
        <p:nvSpPr>
          <p:cNvPr id="5" name="ZoneTexte 4">
            <a:extLst>
              <a:ext uri="{FF2B5EF4-FFF2-40B4-BE49-F238E27FC236}">
                <a16:creationId xmlns:a16="http://schemas.microsoft.com/office/drawing/2014/main" id="{79CD15CB-66AB-6A4A-AC5A-ACC0E76A4C7B}"/>
              </a:ext>
            </a:extLst>
          </p:cNvPr>
          <p:cNvSpPr txBox="1"/>
          <p:nvPr>
            <p:custDataLst>
              <p:tags r:id="rId3"/>
            </p:custDataLst>
          </p:nvPr>
        </p:nvSpPr>
        <p:spPr>
          <a:xfrm>
            <a:off x="931830" y="556634"/>
            <a:ext cx="10625586" cy="1323439"/>
          </a:xfrm>
          <a:prstGeom prst="rect">
            <a:avLst/>
          </a:prstGeom>
          <a:noFill/>
        </p:spPr>
        <p:txBody>
          <a:bodyPr wrap="square" rtlCol="0">
            <a:spAutoFit/>
          </a:bodyPr>
          <a:lstStyle/>
          <a:p>
            <a:r>
              <a:rPr lang="fr-FR" sz="4000" b="1" dirty="0">
                <a:solidFill>
                  <a:srgbClr val="002060"/>
                </a:solidFill>
                <a:latin typeface="+mj-lt"/>
              </a:rPr>
              <a:t>En somme, les premiers secours psychologiques visent à :</a:t>
            </a:r>
          </a:p>
        </p:txBody>
      </p:sp>
      <p:pic>
        <p:nvPicPr>
          <p:cNvPr id="2" name="46">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557416" y="5866368"/>
            <a:ext cx="609600" cy="609600"/>
          </a:xfrm>
          <a:prstGeom prst="rect">
            <a:avLst/>
          </a:prstGeom>
        </p:spPr>
      </p:pic>
    </p:spTree>
    <p:extLst>
      <p:ext uri="{BB962C8B-B14F-4D97-AF65-F5344CB8AC3E}">
        <p14:creationId xmlns:p14="http://schemas.microsoft.com/office/powerpoint/2010/main" val="3873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47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7"/>
          <a:stretch>
            <a:fillRect/>
          </a:stretch>
        </p:blipFill>
        <p:spPr>
          <a:xfrm>
            <a:off x="0" y="1273955"/>
            <a:ext cx="5366084" cy="5584045"/>
          </a:xfrm>
          <a:prstGeom prst="rect">
            <a:avLst/>
          </a:prstGeom>
        </p:spPr>
      </p:pic>
      <p:pic>
        <p:nvPicPr>
          <p:cNvPr id="4" name="Image 3"/>
          <p:cNvPicPr>
            <a:picLocks noChangeAspect="1"/>
          </p:cNvPicPr>
          <p:nvPr>
            <p:custDataLst>
              <p:tags r:id="rId2"/>
            </p:custDataLst>
          </p:nvPr>
        </p:nvPicPr>
        <p:blipFill>
          <a:blip r:embed="rId8"/>
          <a:stretch>
            <a:fillRect/>
          </a:stretch>
        </p:blipFill>
        <p:spPr>
          <a:xfrm>
            <a:off x="1" y="0"/>
            <a:ext cx="12192000" cy="1106905"/>
          </a:xfrm>
          <a:prstGeom prst="rect">
            <a:avLst/>
          </a:prstGeom>
        </p:spPr>
      </p:pic>
      <p:sp>
        <p:nvSpPr>
          <p:cNvPr id="5" name="Titre 7">
            <a:extLst>
              <a:ext uri="{FF2B5EF4-FFF2-40B4-BE49-F238E27FC236}">
                <a16:creationId xmlns:a16="http://schemas.microsoft.com/office/drawing/2014/main" id="{C419FEB2-883B-F64A-A036-DD1AE13C23ED}"/>
              </a:ext>
            </a:extLst>
          </p:cNvPr>
          <p:cNvSpPr txBox="1">
            <a:spLocks/>
          </p:cNvSpPr>
          <p:nvPr>
            <p:custDataLst>
              <p:tags r:id="rId3"/>
            </p:custDataLst>
          </p:nvPr>
        </p:nvSpPr>
        <p:spPr>
          <a:xfrm>
            <a:off x="5662864" y="2693578"/>
            <a:ext cx="6236368" cy="19867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002060"/>
                </a:solidFill>
              </a:rPr>
              <a:t>Premiers secours psychologiques santé psychologiques </a:t>
            </a:r>
            <a:r>
              <a:rPr lang="en-US" sz="3200" b="1" dirty="0" err="1">
                <a:solidFill>
                  <a:srgbClr val="002060"/>
                </a:solidFill>
              </a:rPr>
              <a:t>en</a:t>
            </a:r>
            <a:r>
              <a:rPr lang="en-US" sz="3200" b="1" dirty="0">
                <a:solidFill>
                  <a:srgbClr val="002060"/>
                </a:solidFill>
              </a:rPr>
              <a:t> </a:t>
            </a:r>
            <a:r>
              <a:rPr lang="en-US" sz="3200" b="1" dirty="0" err="1" smtClean="0">
                <a:solidFill>
                  <a:srgbClr val="002060"/>
                </a:solidFill>
              </a:rPr>
              <a:t>contexte</a:t>
            </a:r>
            <a:r>
              <a:rPr lang="en-US" sz="3200" b="1" dirty="0" smtClean="0">
                <a:solidFill>
                  <a:srgbClr val="002060"/>
                </a:solidFill>
              </a:rPr>
              <a:t> de </a:t>
            </a:r>
            <a:r>
              <a:rPr lang="en-US" sz="3200" b="1" dirty="0">
                <a:solidFill>
                  <a:srgbClr val="002060"/>
                </a:solidFill>
              </a:rPr>
              <a:t>pandémie : Quelques sources d’informations supplémentaires</a:t>
            </a: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endParaRPr lang="en-US" sz="2600" dirty="0">
              <a:solidFill>
                <a:srgbClr val="000000"/>
              </a:solidFill>
            </a:endParaRPr>
          </a:p>
        </p:txBody>
      </p:sp>
      <p:pic>
        <p:nvPicPr>
          <p:cNvPr id="6" name="Image 5"/>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9997441" y="5638961"/>
            <a:ext cx="2194560" cy="1042416"/>
          </a:xfrm>
          <a:prstGeom prst="rect">
            <a:avLst/>
          </a:prstGeom>
        </p:spPr>
      </p:pic>
    </p:spTree>
    <p:extLst>
      <p:ext uri="{BB962C8B-B14F-4D97-AF65-F5344CB8AC3E}">
        <p14:creationId xmlns:p14="http://schemas.microsoft.com/office/powerpoint/2010/main" val="18124814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2">
            <a:extLst>
              <a:ext uri="{FF2B5EF4-FFF2-40B4-BE49-F238E27FC236}">
                <a16:creationId xmlns:a16="http://schemas.microsoft.com/office/drawing/2014/main" id="{99C9FBE4-940A-484C-A6EB-3C15B88DA369}"/>
              </a:ext>
            </a:extLst>
          </p:cNvPr>
          <p:cNvSpPr/>
          <p:nvPr>
            <p:custDataLst>
              <p:tags r:id="rId4"/>
            </p:custDataLst>
          </p:nvPr>
        </p:nvSpPr>
        <p:spPr>
          <a:xfrm>
            <a:off x="5737184" y="562658"/>
            <a:ext cx="6000114" cy="5732683"/>
          </a:xfrm>
          <a:prstGeom prst="rect">
            <a:avLst/>
          </a:prstGeom>
        </p:spPr>
        <p:txBody>
          <a:bodyPr vert="horz" lIns="91440" tIns="45720" rIns="91440" bIns="45720" rtlCol="0" anchor="ctr">
            <a:normAutofit/>
          </a:bodyPr>
          <a:lstStyle/>
          <a:p>
            <a:pPr lvl="0">
              <a:lnSpc>
                <a:spcPct val="90000"/>
              </a:lnSpc>
              <a:spcAft>
                <a:spcPts val="0"/>
              </a:spcAft>
            </a:pPr>
            <a:r>
              <a:rPr lang="en-US" sz="3200" b="1" dirty="0">
                <a:solidFill>
                  <a:srgbClr val="002060"/>
                </a:solidFill>
                <a:latin typeface="+mj-lt"/>
                <a:cs typeface="Calibri" panose="020F0502020204030204" pitchFamily="34" charset="0"/>
              </a:rPr>
              <a:t>Guide d’autosoins sur la</a:t>
            </a:r>
          </a:p>
          <a:p>
            <a:pPr lvl="0">
              <a:lnSpc>
                <a:spcPct val="90000"/>
              </a:lnSpc>
              <a:spcAft>
                <a:spcPts val="0"/>
              </a:spcAft>
            </a:pPr>
            <a:r>
              <a:rPr lang="en-US" sz="3200" b="1" dirty="0">
                <a:solidFill>
                  <a:srgbClr val="002060"/>
                </a:solidFill>
                <a:latin typeface="+mj-lt"/>
                <a:cs typeface="Calibri" panose="020F0502020204030204" pitchFamily="34" charset="0"/>
              </a:rPr>
              <a:t>COVID-19- </a:t>
            </a:r>
            <a:r>
              <a:rPr lang="en-US" sz="3200" b="1" dirty="0" err="1" smtClean="0">
                <a:solidFill>
                  <a:srgbClr val="002060"/>
                </a:solidFill>
                <a:latin typeface="+mj-lt"/>
                <a:cs typeface="Calibri" panose="020F0502020204030204" pitchFamily="34" charset="0"/>
              </a:rPr>
              <a:t>édition</a:t>
            </a:r>
            <a:r>
              <a:rPr lang="en-US" sz="3200" b="1" dirty="0" smtClean="0">
                <a:solidFill>
                  <a:srgbClr val="002060"/>
                </a:solidFill>
                <a:latin typeface="+mj-lt"/>
                <a:cs typeface="Calibri" panose="020F0502020204030204" pitchFamily="34" charset="0"/>
              </a:rPr>
              <a:t> </a:t>
            </a:r>
            <a:r>
              <a:rPr lang="en-US" sz="3200" b="1" dirty="0">
                <a:solidFill>
                  <a:srgbClr val="002060"/>
                </a:solidFill>
                <a:latin typeface="+mj-lt"/>
                <a:cs typeface="Calibri" panose="020F0502020204030204" pitchFamily="34" charset="0"/>
              </a:rPr>
              <a:t>révisée </a:t>
            </a:r>
          </a:p>
          <a:p>
            <a:pPr lvl="0">
              <a:lnSpc>
                <a:spcPct val="90000"/>
              </a:lnSpc>
              <a:spcAft>
                <a:spcPts val="0"/>
              </a:spcAft>
            </a:pPr>
            <a:r>
              <a:rPr lang="en-US" sz="3200" b="1" dirty="0">
                <a:solidFill>
                  <a:srgbClr val="002060"/>
                </a:solidFill>
                <a:latin typeface="+mj-lt"/>
                <a:cs typeface="Calibri" panose="020F0502020204030204" pitchFamily="34" charset="0"/>
              </a:rPr>
              <a:t>(</a:t>
            </a:r>
            <a:r>
              <a:rPr lang="en-US" sz="3200" b="1" dirty="0" smtClean="0">
                <a:solidFill>
                  <a:srgbClr val="002060"/>
                </a:solidFill>
                <a:latin typeface="+mj-lt"/>
                <a:cs typeface="Calibri" panose="020F0502020204030204" pitchFamily="34" charset="0"/>
              </a:rPr>
              <a:t>source : </a:t>
            </a:r>
            <a:r>
              <a:rPr lang="en-US" sz="3200" b="1" dirty="0">
                <a:solidFill>
                  <a:srgbClr val="002060"/>
                </a:solidFill>
                <a:latin typeface="+mj-lt"/>
                <a:cs typeface="Calibri" panose="020F0502020204030204" pitchFamily="34" charset="0"/>
              </a:rPr>
              <a:t>MSSS, 2020)</a:t>
            </a:r>
          </a:p>
          <a:p>
            <a:pPr lvl="0" indent="-228600">
              <a:lnSpc>
                <a:spcPct val="90000"/>
              </a:lnSpc>
              <a:spcAft>
                <a:spcPts val="1200"/>
              </a:spcAft>
              <a:buFont typeface="Arial" panose="020B0604020202020204" pitchFamily="34" charset="0"/>
              <a:buChar char="•"/>
            </a:pPr>
            <a:endParaRPr lang="en-US" sz="1400" b="1" dirty="0">
              <a:solidFill>
                <a:srgbClr val="000000"/>
              </a:solidFill>
            </a:endParaRPr>
          </a:p>
          <a:p>
            <a:pPr marL="360363" lvl="0" indent="-228600">
              <a:lnSpc>
                <a:spcPct val="90000"/>
              </a:lnSpc>
              <a:spcAft>
                <a:spcPts val="0"/>
              </a:spcAft>
              <a:buFont typeface="Arial" panose="020B0604020202020204" pitchFamily="34" charset="0"/>
              <a:buChar char="•"/>
            </a:pPr>
            <a:endParaRPr lang="en-US" sz="1400" u="sng" dirty="0">
              <a:solidFill>
                <a:srgbClr val="000000"/>
              </a:solidFill>
            </a:endParaRPr>
          </a:p>
        </p:txBody>
      </p:sp>
      <p:pic>
        <p:nvPicPr>
          <p:cNvPr id="5" name="Image 4">
            <a:extLst>
              <a:ext uri="{FF2B5EF4-FFF2-40B4-BE49-F238E27FC236}">
                <a16:creationId xmlns:a16="http://schemas.microsoft.com/office/drawing/2014/main" id="{F1B5CF8B-F939-4940-9D78-91B0E2DE2E1D}"/>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26421" y="-103042"/>
            <a:ext cx="5334347" cy="7064081"/>
          </a:xfrm>
          <a:prstGeom prst="rect">
            <a:avLst/>
          </a:prstGeom>
        </p:spPr>
      </p:pic>
      <p:sp>
        <p:nvSpPr>
          <p:cNvPr id="6" name="Rectangle 5">
            <a:extLst>
              <a:ext uri="{FF2B5EF4-FFF2-40B4-BE49-F238E27FC236}">
                <a16:creationId xmlns:a16="http://schemas.microsoft.com/office/drawing/2014/main" id="{5373F40C-E46B-F14A-ABA5-B20EA82E4069}"/>
              </a:ext>
            </a:extLst>
          </p:cNvPr>
          <p:cNvSpPr/>
          <p:nvPr>
            <p:custDataLst>
              <p:tags r:id="rId6"/>
            </p:custDataLst>
          </p:nvPr>
        </p:nvSpPr>
        <p:spPr>
          <a:xfrm>
            <a:off x="5614876" y="4679757"/>
            <a:ext cx="6096000" cy="1200329"/>
          </a:xfrm>
          <a:prstGeom prst="rect">
            <a:avLst/>
          </a:prstGeom>
        </p:spPr>
        <p:txBody>
          <a:bodyPr>
            <a:spAutoFit/>
          </a:bodyPr>
          <a:lstStyle/>
          <a:p>
            <a:r>
              <a:rPr lang="fr-FR" dirty="0">
                <a:hlinkClick r:id="rId14"/>
              </a:rPr>
              <a:t>https://cdn-contenu.quebec.ca/cdn-contenu/sante/documents/Problemes_de_sante/19-210-30FA_Guide-autosoins_francais.pdf?1584985897</a:t>
            </a:r>
            <a:endParaRPr lang="fr-FR" dirty="0"/>
          </a:p>
          <a:p>
            <a:endParaRPr lang="fr-FR" dirty="0"/>
          </a:p>
        </p:txBody>
      </p:sp>
      <p:pic>
        <p:nvPicPr>
          <p:cNvPr id="4" name="45">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504951" y="6198169"/>
            <a:ext cx="609600" cy="609600"/>
          </a:xfrm>
          <a:prstGeom prst="rect">
            <a:avLst/>
          </a:prstGeom>
        </p:spPr>
      </p:pic>
    </p:spTree>
    <p:extLst>
      <p:ext uri="{BB962C8B-B14F-4D97-AF65-F5344CB8AC3E}">
        <p14:creationId xmlns:p14="http://schemas.microsoft.com/office/powerpoint/2010/main" val="16966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73"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1">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a:extLst>
              <a:ext uri="{FF2B5EF4-FFF2-40B4-BE49-F238E27FC236}">
                <a16:creationId xmlns:a16="http://schemas.microsoft.com/office/drawing/2014/main" id="{4F3FA072-CA2E-2848-A8C4-B7154666AA9F}"/>
              </a:ext>
            </a:extLst>
          </p:cNvPr>
          <p:cNvPicPr>
            <a:picLocks noChangeAspect="1"/>
          </p:cNvPicPr>
          <p:nvPr>
            <p:custDataLst>
              <p:tags r:id="rId2"/>
            </p:custDataLst>
          </p:nvPr>
        </p:nvPicPr>
        <p:blipFill rotWithShape="1">
          <a:blip r:embed="rId10">
            <a:alphaModFix/>
            <a:extLst>
              <a:ext uri="{28A0092B-C50C-407E-A947-70E740481C1C}">
                <a14:useLocalDpi xmlns:a14="http://schemas.microsoft.com/office/drawing/2010/main" val="0"/>
              </a:ext>
            </a:extLst>
          </a:blip>
          <a:srcRect l="8116" r="15554" b="1"/>
          <a:stretch/>
        </p:blipFill>
        <p:spPr>
          <a:xfrm>
            <a:off x="-305" y="-1"/>
            <a:ext cx="6423053" cy="6858001"/>
          </a:xfrm>
          <a:prstGeom prst="rect">
            <a:avLst/>
          </a:prstGeom>
        </p:spPr>
      </p:pic>
      <p:pic>
        <p:nvPicPr>
          <p:cNvPr id="24" name="Picture 23">
            <a:extLst>
              <a:ext uri="{FF2B5EF4-FFF2-40B4-BE49-F238E27FC236}">
                <a16:creationId xmlns:a16="http://schemas.microsoft.com/office/drawing/2014/main" id="{24F266AD-725B-4A9D-B448-4C000F95CB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EF58507-9DCA-1F45-AC46-7FDB10C4C2CD}"/>
              </a:ext>
            </a:extLst>
          </p:cNvPr>
          <p:cNvSpPr>
            <a:spLocks noGrp="1"/>
          </p:cNvSpPr>
          <p:nvPr>
            <p:ph type="title"/>
            <p:custDataLst>
              <p:tags r:id="rId4"/>
            </p:custDataLst>
          </p:nvPr>
        </p:nvSpPr>
        <p:spPr>
          <a:xfrm>
            <a:off x="6781987" y="2753338"/>
            <a:ext cx="4800261" cy="1644592"/>
          </a:xfrm>
        </p:spPr>
        <p:txBody>
          <a:bodyPr vert="horz" lIns="91440" tIns="45720" rIns="91440" bIns="45720" rtlCol="0" anchor="t">
            <a:normAutofit/>
          </a:bodyPr>
          <a:lstStyle/>
          <a:p>
            <a:r>
              <a:rPr lang="en-US" sz="2100" dirty="0">
                <a:solidFill>
                  <a:srgbClr val="000000"/>
                </a:solidFill>
                <a:hlinkClick r:id="rId12"/>
              </a:rPr>
              <a:t>https://www.cisssca.com/covid-19-population/prendre-soin-de-nous-des-outils-et-des-trucs/</a:t>
            </a:r>
            <a:r>
              <a:rPr lang="en-US" sz="2100" dirty="0">
                <a:solidFill>
                  <a:srgbClr val="000000"/>
                </a:solidFill>
              </a:rPr>
              <a:t/>
            </a:r>
            <a:br>
              <a:rPr lang="en-US" sz="2100" dirty="0">
                <a:solidFill>
                  <a:srgbClr val="000000"/>
                </a:solidFill>
              </a:rPr>
            </a:br>
            <a:r>
              <a:rPr lang="en-US" sz="2100" dirty="0">
                <a:solidFill>
                  <a:srgbClr val="000000"/>
                </a:solidFill>
              </a:rPr>
              <a:t/>
            </a:r>
            <a:br>
              <a:rPr lang="en-US" sz="2100" dirty="0">
                <a:solidFill>
                  <a:srgbClr val="000000"/>
                </a:solidFill>
              </a:rPr>
            </a:br>
            <a:endParaRPr lang="en-US" sz="2100" dirty="0">
              <a:solidFill>
                <a:srgbClr val="000000"/>
              </a:solidFill>
            </a:endParaRPr>
          </a:p>
        </p:txBody>
      </p:sp>
      <p:pic>
        <p:nvPicPr>
          <p:cNvPr id="3" name="Son enregistré">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73390" y="6169214"/>
            <a:ext cx="609600" cy="609600"/>
          </a:xfrm>
          <a:prstGeom prst="rect">
            <a:avLst/>
          </a:prstGeom>
        </p:spPr>
      </p:pic>
    </p:spTree>
    <p:extLst>
      <p:ext uri="{BB962C8B-B14F-4D97-AF65-F5344CB8AC3E}">
        <p14:creationId xmlns:p14="http://schemas.microsoft.com/office/powerpoint/2010/main" val="164199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81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1">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24F266AD-725B-4A9D-B448-4C000F95CB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EF58507-9DCA-1F45-AC46-7FDB10C4C2CD}"/>
              </a:ext>
            </a:extLst>
          </p:cNvPr>
          <p:cNvSpPr>
            <a:spLocks noGrp="1"/>
          </p:cNvSpPr>
          <p:nvPr>
            <p:ph type="title"/>
            <p:custDataLst>
              <p:tags r:id="rId3"/>
            </p:custDataLst>
          </p:nvPr>
        </p:nvSpPr>
        <p:spPr>
          <a:xfrm>
            <a:off x="3286835" y="5680493"/>
            <a:ext cx="3598721" cy="448844"/>
          </a:xfrm>
        </p:spPr>
        <p:txBody>
          <a:bodyPr vert="horz" lIns="91440" tIns="45720" rIns="91440" bIns="45720" rtlCol="0" anchor="t">
            <a:normAutofit fontScale="90000"/>
          </a:bodyPr>
          <a:lstStyle/>
          <a:p>
            <a:r>
              <a:rPr lang="fr-CA" sz="2400" dirty="0">
                <a:hlinkClick r:id="rId12"/>
              </a:rPr>
              <a:t>https://www.ordrepsy.qc.ca/</a:t>
            </a:r>
            <a:r>
              <a:rPr lang="en-US" sz="2100" dirty="0">
                <a:solidFill>
                  <a:srgbClr val="000000"/>
                </a:solidFill>
              </a:rPr>
              <a:t/>
            </a:r>
            <a:br>
              <a:rPr lang="en-US" sz="2100" dirty="0">
                <a:solidFill>
                  <a:srgbClr val="000000"/>
                </a:solidFill>
              </a:rPr>
            </a:br>
            <a:r>
              <a:rPr lang="en-US" sz="2100" dirty="0">
                <a:solidFill>
                  <a:srgbClr val="000000"/>
                </a:solidFill>
              </a:rPr>
              <a:t/>
            </a:r>
            <a:br>
              <a:rPr lang="en-US" sz="2100" dirty="0">
                <a:solidFill>
                  <a:srgbClr val="000000"/>
                </a:solidFill>
              </a:rPr>
            </a:br>
            <a:endParaRPr lang="en-US" sz="2100" dirty="0">
              <a:solidFill>
                <a:srgbClr val="000000"/>
              </a:solidFill>
            </a:endParaRPr>
          </a:p>
        </p:txBody>
      </p:sp>
      <p:pic>
        <p:nvPicPr>
          <p:cNvPr id="4" name="Image 3"/>
          <p:cNvPicPr>
            <a:picLocks noChangeAspect="1"/>
          </p:cNvPicPr>
          <p:nvPr>
            <p:custDataLst>
              <p:tags r:id="rId4"/>
            </p:custDataLst>
          </p:nvPr>
        </p:nvPicPr>
        <p:blipFill>
          <a:blip r:embed="rId13"/>
          <a:stretch>
            <a:fillRect/>
          </a:stretch>
        </p:blipFill>
        <p:spPr>
          <a:xfrm>
            <a:off x="0" y="0"/>
            <a:ext cx="10782300" cy="5400675"/>
          </a:xfrm>
          <a:prstGeom prst="rect">
            <a:avLst/>
          </a:prstGeom>
        </p:spPr>
      </p:pic>
      <p:sp>
        <p:nvSpPr>
          <p:cNvPr id="6" name="Flèche droite 5"/>
          <p:cNvSpPr/>
          <p:nvPr>
            <p:custDataLst>
              <p:tags r:id="rId5"/>
            </p:custDataLst>
          </p:nvPr>
        </p:nvSpPr>
        <p:spPr>
          <a:xfrm rot="19388373">
            <a:off x="7438872" y="5080349"/>
            <a:ext cx="1485900" cy="753644"/>
          </a:xfrm>
          <a:prstGeom prst="rightArrow">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accent1">
                    <a:lumMod val="50000"/>
                  </a:schemeClr>
                </a:solidFill>
              </a:rPr>
              <a:t>Cliquez ici</a:t>
            </a:r>
            <a:endParaRPr lang="fr-CA" dirty="0"/>
          </a:p>
        </p:txBody>
      </p:sp>
      <p:pic>
        <p:nvPicPr>
          <p:cNvPr id="5" name="47">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81947" y="6189942"/>
            <a:ext cx="609600" cy="609600"/>
          </a:xfrm>
          <a:prstGeom prst="rect">
            <a:avLst/>
          </a:prstGeom>
        </p:spPr>
      </p:pic>
    </p:spTree>
    <p:extLst>
      <p:ext uri="{BB962C8B-B14F-4D97-AF65-F5344CB8AC3E}">
        <p14:creationId xmlns:p14="http://schemas.microsoft.com/office/powerpoint/2010/main" val="396811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782"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D20A8FF-0B28-3B41-AA0D-0D3F179AB409}"/>
              </a:ext>
            </a:extLst>
          </p:cNvPr>
          <p:cNvSpPr txBox="1"/>
          <p:nvPr>
            <p:custDataLst>
              <p:tags r:id="rId1"/>
            </p:custDataLst>
          </p:nvPr>
        </p:nvSpPr>
        <p:spPr>
          <a:xfrm>
            <a:off x="424071" y="380591"/>
            <a:ext cx="11343859" cy="646331"/>
          </a:xfrm>
          <a:prstGeom prst="rect">
            <a:avLst/>
          </a:prstGeom>
          <a:noFill/>
        </p:spPr>
        <p:txBody>
          <a:bodyPr wrap="square" rtlCol="0">
            <a:spAutoFit/>
          </a:bodyPr>
          <a:lstStyle/>
          <a:p>
            <a:pPr algn="ctr"/>
            <a:r>
              <a:rPr lang="fr-FR" sz="3600" dirty="0">
                <a:latin typeface="+mj-lt"/>
              </a:rPr>
              <a:t>Des informations et formation sur les </a:t>
            </a:r>
            <a:r>
              <a:rPr lang="fr-FR" sz="3600" dirty="0" smtClean="0">
                <a:latin typeface="+mj-lt"/>
              </a:rPr>
              <a:t>PSP</a:t>
            </a:r>
            <a:endParaRPr lang="fr-FR" sz="3600" strike="sngStrike" dirty="0">
              <a:latin typeface="+mj-lt"/>
            </a:endParaRPr>
          </a:p>
        </p:txBody>
      </p:sp>
      <p:sp>
        <p:nvSpPr>
          <p:cNvPr id="3" name="Rectangle 2">
            <a:extLst>
              <a:ext uri="{FF2B5EF4-FFF2-40B4-BE49-F238E27FC236}">
                <a16:creationId xmlns:a16="http://schemas.microsoft.com/office/drawing/2014/main" id="{99C9FBE4-940A-484C-A6EB-3C15B88DA369}"/>
              </a:ext>
            </a:extLst>
          </p:cNvPr>
          <p:cNvSpPr/>
          <p:nvPr>
            <p:custDataLst>
              <p:tags r:id="rId2"/>
            </p:custDataLst>
          </p:nvPr>
        </p:nvSpPr>
        <p:spPr>
          <a:xfrm>
            <a:off x="424071" y="1154983"/>
            <a:ext cx="11396869" cy="6032421"/>
          </a:xfrm>
          <a:prstGeom prst="rect">
            <a:avLst/>
          </a:prstGeom>
        </p:spPr>
        <p:txBody>
          <a:bodyPr wrap="square">
            <a:spAutoFit/>
          </a:bodyPr>
          <a:lstStyle/>
          <a:p>
            <a:pPr marL="457200" lvl="0" indent="-457200">
              <a:spcAft>
                <a:spcPts val="0"/>
              </a:spcAft>
              <a:buFont typeface="Wingdings" panose="05000000000000000000" pitchFamily="2" charset="2"/>
              <a:buChar char="§"/>
            </a:pPr>
            <a:r>
              <a:rPr lang="fr-CA"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Premiers secours </a:t>
            </a:r>
            <a:r>
              <a:rPr lang="fr-CA"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psychologiques : </a:t>
            </a:r>
            <a:r>
              <a:rPr lang="fr-CA"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Guide pour les acteurs de terrain</a:t>
            </a:r>
            <a:r>
              <a:rPr lang="fr-CA"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fr-CA"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(Organisation mondiale </a:t>
            </a:r>
            <a:r>
              <a:rPr lang="fr-CA"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de la Santé </a:t>
            </a:r>
            <a:r>
              <a:rPr lang="fr-CA"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2012)</a:t>
            </a:r>
          </a:p>
          <a:p>
            <a:pPr lvl="0">
              <a:spcAft>
                <a:spcPts val="0"/>
              </a:spcAft>
            </a:pPr>
            <a:r>
              <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rPr>
              <a:t>Guide présentant les principaux éléments et le cadre de référence des Premiers Secours </a:t>
            </a:r>
            <a:r>
              <a:rPr lang="fr-CA"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Psychologiques</a:t>
            </a:r>
            <a:endPar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a:t>
            </a:r>
            <a:r>
              <a:rPr lang="fr-CA"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://www.who.int/mental_health/publications/guide_field_workers/fr/</a:t>
            </a:r>
            <a:endParaRPr lang="fr-CA"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fr-CA"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fr-CA"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Premiers secours </a:t>
            </a:r>
            <a:r>
              <a:rPr lang="fr-CA"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psychologiques (Croix-Rouge </a:t>
            </a:r>
            <a:r>
              <a:rPr lang="fr-CA"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canadienne, </a:t>
            </a:r>
            <a:r>
              <a:rPr lang="fr-CA"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2018)</a:t>
            </a:r>
          </a:p>
          <a:p>
            <a:r>
              <a:rPr lang="fr-CA"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Deux formations </a:t>
            </a:r>
            <a:r>
              <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rPr>
              <a:t>en </a:t>
            </a:r>
            <a:r>
              <a:rPr lang="fr-CA"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ligne d’une durée d’environ 90 minutes</a:t>
            </a:r>
            <a:endPar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fr-CA" dirty="0" smtClean="0">
                <a:latin typeface="Calibri" panose="020F0502020204030204" pitchFamily="34" charset="0"/>
                <a:ea typeface="Calibri" panose="020F0502020204030204" pitchFamily="34" charset="0"/>
                <a:cs typeface="Times New Roman" panose="02020603050405020304" pitchFamily="18" charset="0"/>
                <a:hlinkClick r:id="rId9"/>
              </a:rPr>
              <a:t>https</a:t>
            </a:r>
            <a:r>
              <a:rPr lang="fr-CA" dirty="0">
                <a:latin typeface="Calibri" panose="020F0502020204030204" pitchFamily="34" charset="0"/>
                <a:ea typeface="Calibri" panose="020F0502020204030204" pitchFamily="34" charset="0"/>
                <a:cs typeface="Times New Roman" panose="02020603050405020304" pitchFamily="18" charset="0"/>
                <a:hlinkClick r:id="rId9"/>
              </a:rPr>
              <a:t>://</a:t>
            </a:r>
            <a:r>
              <a:rPr lang="fr-CA" dirty="0" smtClean="0">
                <a:latin typeface="Calibri" panose="020F0502020204030204" pitchFamily="34" charset="0"/>
                <a:ea typeface="Calibri" panose="020F0502020204030204" pitchFamily="34" charset="0"/>
                <a:cs typeface="Times New Roman" panose="02020603050405020304" pitchFamily="18" charset="0"/>
                <a:hlinkClick r:id="rId9"/>
              </a:rPr>
              <a:t>www.croixrouge.ca/cours-et-certificats/description-de-cours/premiers-secours-psychologiques</a:t>
            </a:r>
            <a:endParaRPr lang="fr-CA" dirty="0" smtClean="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fr-C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US"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Psychological First Aid (PFA) </a:t>
            </a:r>
            <a:r>
              <a:rPr lang="en-US"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Online </a:t>
            </a:r>
            <a:r>
              <a:rPr lang="en-US"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(National </a:t>
            </a: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Child Traumatic Stress Network, </a:t>
            </a:r>
            <a:r>
              <a:rPr lang="en-US"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2006)</a:t>
            </a:r>
          </a:p>
          <a:p>
            <a:pPr lvl="0">
              <a:spcAft>
                <a:spcPts val="0"/>
              </a:spcAft>
            </a:pPr>
            <a:r>
              <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rPr>
              <a:t>Une formation gratuite de 6 heures offerte en ligne (en </a:t>
            </a:r>
            <a:r>
              <a:rPr lang="fr-CA"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anglais seulement)</a:t>
            </a:r>
            <a:endParaRPr lang="fr-CA"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https</a:t>
            </a:r>
            <a:r>
              <a:rPr lang="fr-CA"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a:t>
            </a:r>
            <a:r>
              <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www.nctsn.org/resources/psychological-first-aid-pfa-online</a:t>
            </a:r>
            <a:endPar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fr-CA"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Article en français sur les PSP  </a:t>
            </a:r>
          </a:p>
          <a:p>
            <a:pPr lvl="0">
              <a:spcAft>
                <a:spcPts val="0"/>
              </a:spcAft>
            </a:pPr>
            <a:r>
              <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https</a:t>
            </a:r>
            <a:r>
              <a:rPr lang="fr-CA"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a:t>
            </a:r>
            <a:r>
              <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qualaxia.org/wp-content/uploads/quintessence-vol10-no10-fr.pdf</a:t>
            </a:r>
            <a:endParaRPr lang="fr-CA"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fr-CA"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en-US"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Remote psychological first aid during the COVID-19 </a:t>
            </a:r>
            <a:r>
              <a:rPr lang="en-US"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Outbreak (</a:t>
            </a:r>
            <a:r>
              <a:rPr lang="en-US"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International </a:t>
            </a:r>
            <a:r>
              <a:rPr lang="en-US"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Federation of Red Cross and Red Crescent societies , </a:t>
            </a:r>
            <a:r>
              <a:rPr lang="en-US"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2020)</a:t>
            </a:r>
            <a:endParaRPr lang="en-US"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en-US"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https://reliefweb.int/report/world/remote-psychological-first-aid-during-covid-19-outbreak-interim-guidance-march-2020</a:t>
            </a:r>
          </a:p>
          <a:p>
            <a:pPr marL="342900" lvl="0" indent="-342900">
              <a:spcAft>
                <a:spcPts val="0"/>
              </a:spcAft>
              <a:buFont typeface="Wingdings" panose="05000000000000000000" pitchFamily="2" charset="2"/>
              <a:buChar char="§"/>
            </a:pPr>
            <a:endParaRPr lang="fr-CA"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fr-CA"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47">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2"/>
          <a:stretch>
            <a:fillRect/>
          </a:stretch>
        </p:blipFill>
        <p:spPr>
          <a:xfrm>
            <a:off x="11463130" y="6007100"/>
            <a:ext cx="609600" cy="609600"/>
          </a:xfrm>
          <a:prstGeom prst="rect">
            <a:avLst/>
          </a:prstGeom>
        </p:spPr>
      </p:pic>
    </p:spTree>
    <p:extLst>
      <p:ext uri="{BB962C8B-B14F-4D97-AF65-F5344CB8AC3E}">
        <p14:creationId xmlns:p14="http://schemas.microsoft.com/office/powerpoint/2010/main" val="21220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p:custDataLst>
              <p:tags r:id="rId1"/>
            </p:custDataLst>
          </p:nvPr>
        </p:nvPicPr>
        <p:blipFill>
          <a:blip r:embed="rId12"/>
          <a:stretch>
            <a:fillRect/>
          </a:stretch>
        </p:blipFill>
        <p:spPr>
          <a:xfrm>
            <a:off x="0" y="-4868"/>
            <a:ext cx="12192000" cy="6867736"/>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7" name="ZoneTexte 6">
            <a:extLst>
              <a:ext uri="{FF2B5EF4-FFF2-40B4-BE49-F238E27FC236}">
                <a16:creationId xmlns:a16="http://schemas.microsoft.com/office/drawing/2014/main" id="{8FDFE6A3-2D93-F640-BA7F-D11050E99A57}"/>
              </a:ext>
            </a:extLst>
          </p:cNvPr>
          <p:cNvSpPr txBox="1"/>
          <p:nvPr>
            <p:custDataLst>
              <p:tags r:id="rId3"/>
            </p:custDataLst>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1" dirty="0">
                <a:latin typeface="+mj-lt"/>
                <a:ea typeface="+mj-ea"/>
                <a:cs typeface="+mj-cs"/>
              </a:rPr>
              <a:t>Merci!</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084F9CF-1C93-304F-9F16-DC8C36CB3737}"/>
              </a:ext>
            </a:extLst>
          </p:cNvPr>
          <p:cNvSpPr txBox="1"/>
          <p:nvPr>
            <p:custDataLst>
              <p:tags r:id="rId5"/>
            </p:custDataLst>
          </p:nvPr>
        </p:nvSpPr>
        <p:spPr>
          <a:xfrm>
            <a:off x="10708985" y="6618933"/>
            <a:ext cx="1483015" cy="261610"/>
          </a:xfrm>
          <a:prstGeom prst="rect">
            <a:avLst/>
          </a:prstGeom>
          <a:noFill/>
        </p:spPr>
        <p:txBody>
          <a:bodyPr wrap="square" rtlCol="0">
            <a:spAutoFit/>
          </a:bodyPr>
          <a:lstStyle/>
          <a:p>
            <a:r>
              <a:rPr lang="fr-FR" sz="1100" dirty="0"/>
              <a:t>Source: Pixabay.com</a:t>
            </a:r>
          </a:p>
        </p:txBody>
      </p:sp>
      <p:pic>
        <p:nvPicPr>
          <p:cNvPr id="4" name="Image 3"/>
          <p:cNvPicPr>
            <a:picLocks noChangeAspect="1"/>
          </p:cNvPicPr>
          <p:nvPr>
            <p:custDataLst>
              <p:tags r:id="rId6"/>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4236" y="5818018"/>
            <a:ext cx="2194560" cy="1042416"/>
          </a:xfrm>
          <a:prstGeom prst="rect">
            <a:avLst/>
          </a:prstGeom>
        </p:spPr>
      </p:pic>
      <p:pic>
        <p:nvPicPr>
          <p:cNvPr id="5" name="48">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11582400" y="6169239"/>
            <a:ext cx="609600" cy="609600"/>
          </a:xfrm>
          <a:prstGeom prst="rect">
            <a:avLst/>
          </a:prstGeom>
        </p:spPr>
      </p:pic>
    </p:spTree>
    <p:extLst>
      <p:ext uri="{BB962C8B-B14F-4D97-AF65-F5344CB8AC3E}">
        <p14:creationId xmlns:p14="http://schemas.microsoft.com/office/powerpoint/2010/main" val="42218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28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1FABD-8DD6-4239-AA16-A23014AA09DA}"/>
              </a:ext>
            </a:extLst>
          </p:cNvPr>
          <p:cNvSpPr>
            <a:spLocks noGrp="1"/>
          </p:cNvSpPr>
          <p:nvPr>
            <p:ph type="title"/>
            <p:custDataLst>
              <p:tags r:id="rId1"/>
            </p:custDataLst>
          </p:nvPr>
        </p:nvSpPr>
        <p:spPr/>
        <p:txBody>
          <a:bodyPr/>
          <a:lstStyle/>
          <a:p>
            <a:r>
              <a:rPr lang="fr-CA" dirty="0"/>
              <a:t>Références</a:t>
            </a:r>
          </a:p>
        </p:txBody>
      </p:sp>
      <p:sp>
        <p:nvSpPr>
          <p:cNvPr id="3" name="Espace réservé du contenu 2">
            <a:extLst>
              <a:ext uri="{FF2B5EF4-FFF2-40B4-BE49-F238E27FC236}">
                <a16:creationId xmlns:a16="http://schemas.microsoft.com/office/drawing/2014/main" id="{C88F0B84-6562-4737-8D39-9EE59E245179}"/>
              </a:ext>
            </a:extLst>
          </p:cNvPr>
          <p:cNvSpPr>
            <a:spLocks noGrp="1"/>
          </p:cNvSpPr>
          <p:nvPr>
            <p:ph idx="1"/>
            <p:custDataLst>
              <p:tags r:id="rId2"/>
            </p:custDataLst>
          </p:nvPr>
        </p:nvSpPr>
        <p:spPr>
          <a:xfrm>
            <a:off x="679373" y="1344253"/>
            <a:ext cx="10674427" cy="5298917"/>
          </a:xfrm>
        </p:spPr>
        <p:txBody>
          <a:bodyPr>
            <a:noAutofit/>
          </a:bodyPr>
          <a:lstStyle/>
          <a:p>
            <a:pPr>
              <a:lnSpc>
                <a:spcPct val="100000"/>
              </a:lnSpc>
              <a:spcBef>
                <a:spcPts val="0"/>
              </a:spcBef>
              <a:spcAft>
                <a:spcPts val="1200"/>
              </a:spcAft>
            </a:pPr>
            <a:r>
              <a:rPr lang="fr-CA" sz="1600" dirty="0"/>
              <a:t>Agence de la santé publique du Canada. (2014). Promotion de la santé mentale; Promouvoir la santé mentale, c’est promouvoir le meilleur de nous même. Repéré à </a:t>
            </a:r>
            <a:r>
              <a:rPr lang="fr-CA" sz="1600" u="sng" dirty="0">
                <a:hlinkClick r:id="rId5"/>
              </a:rPr>
              <a:t>https://www.canada.ca/fr/sante-publique/services/promotion-sante/sante-mentale/promotion-sante-mentale.html</a:t>
            </a:r>
            <a:endParaRPr lang="fr-CA" sz="1600" dirty="0"/>
          </a:p>
          <a:p>
            <a:pPr>
              <a:lnSpc>
                <a:spcPct val="100000"/>
              </a:lnSpc>
              <a:spcBef>
                <a:spcPts val="0"/>
              </a:spcBef>
              <a:spcAft>
                <a:spcPts val="1200"/>
              </a:spcAft>
            </a:pPr>
            <a:r>
              <a:rPr lang="fr-CA" sz="1600" dirty="0"/>
              <a:t>Allen, B., Brymer, MJ., Steinberg AM., Vernberg, EM., Jacobs, A., Speier, AH., Pynoos, RS. (2010). Perceptions of psychological first aid among providers responding to Hurricanes Gustav and Ike. J Trauma Stress. 23 (4</a:t>
            </a:r>
            <a:r>
              <a:rPr lang="fr-CA" sz="1600" dirty="0" smtClean="0"/>
              <a:t>) : </a:t>
            </a:r>
            <a:r>
              <a:rPr lang="fr-CA" sz="1600" dirty="0"/>
              <a:t>509- 13. doi:10.1002/jts.20539 </a:t>
            </a:r>
          </a:p>
          <a:p>
            <a:pPr>
              <a:lnSpc>
                <a:spcPct val="100000"/>
              </a:lnSpc>
              <a:spcBef>
                <a:spcPts val="0"/>
              </a:spcBef>
              <a:spcAft>
                <a:spcPts val="1200"/>
              </a:spcAft>
            </a:pPr>
            <a:r>
              <a:rPr lang="fr-CA" sz="1600" dirty="0"/>
              <a:t>Brooks, S., Webster, R., Smith, L., Woodland, L., Wessely, S., Greenberg, N., Rubin, G.J (2020). The psychological impact of quarantine and how to </a:t>
            </a:r>
            <a:r>
              <a:rPr lang="fr-CA" sz="1600" dirty="0" err="1"/>
              <a:t>reduce</a:t>
            </a:r>
            <a:r>
              <a:rPr lang="fr-CA" sz="1600" dirty="0"/>
              <a:t> </a:t>
            </a:r>
            <a:r>
              <a:rPr lang="fr-CA" sz="1600" dirty="0" err="1" smtClean="0"/>
              <a:t>it</a:t>
            </a:r>
            <a:r>
              <a:rPr lang="fr-CA" sz="1600" dirty="0" smtClean="0"/>
              <a:t> : </a:t>
            </a:r>
            <a:r>
              <a:rPr lang="fr-CA" sz="1600" dirty="0"/>
              <a:t>rapid review of the evidence. Lancet, </a:t>
            </a:r>
            <a:r>
              <a:rPr lang="fr-CA" sz="1600" dirty="0" smtClean="0"/>
              <a:t>395 : </a:t>
            </a:r>
            <a:r>
              <a:rPr lang="fr-CA" sz="1600" dirty="0"/>
              <a:t>912-20. </a:t>
            </a:r>
            <a:r>
              <a:rPr lang="fr-CA" sz="1600" dirty="0">
                <a:hlinkClick r:id="rId6"/>
              </a:rPr>
              <a:t>https://www.thelancet.com/pdfs/journals/lancet/PIIS0140-6736(20)30460-8.pdf</a:t>
            </a:r>
            <a:endParaRPr lang="fr-CA" sz="1600" dirty="0"/>
          </a:p>
          <a:p>
            <a:pPr>
              <a:lnSpc>
                <a:spcPct val="100000"/>
              </a:lnSpc>
              <a:spcBef>
                <a:spcPts val="0"/>
              </a:spcBef>
              <a:spcAft>
                <a:spcPts val="1200"/>
              </a:spcAft>
            </a:pPr>
            <a:r>
              <a:rPr lang="fr-CA" sz="1600" dirty="0"/>
              <a:t>Brymer, M., Jacobs, A., Layne, C., Pynoos, R., Ruzek, J., Steinberg, A., Vernberg, E., Watson, P. (2006). Psychological First Aid (PFA) - Fields Operations Guide 2bd edition. National Child Traumatic Stress Network and National Center for </a:t>
            </a:r>
            <a:r>
              <a:rPr lang="fr-CA" sz="1600" dirty="0" smtClean="0"/>
              <a:t>PTSD : </a:t>
            </a:r>
            <a:r>
              <a:rPr lang="fr-CA" sz="1600" dirty="0"/>
              <a:t>Los Angeles, CA. </a:t>
            </a:r>
          </a:p>
          <a:p>
            <a:pPr>
              <a:lnSpc>
                <a:spcPct val="100000"/>
              </a:lnSpc>
              <a:spcBef>
                <a:spcPts val="0"/>
              </a:spcBef>
              <a:spcAft>
                <a:spcPts val="1200"/>
              </a:spcAft>
            </a:pPr>
            <a:r>
              <a:rPr lang="fr-FR" sz="1600" dirty="0"/>
              <a:t>Clayton, S., Manning, C., Krygsman, K., Speiser, M.  (2017). Mental Health and Our </a:t>
            </a:r>
            <a:r>
              <a:rPr lang="fr-FR" sz="1600" dirty="0" err="1"/>
              <a:t>Changing</a:t>
            </a:r>
            <a:r>
              <a:rPr lang="fr-FR" sz="1600" dirty="0"/>
              <a:t> </a:t>
            </a:r>
            <a:r>
              <a:rPr lang="fr-FR" sz="1600" dirty="0" err="1" smtClean="0"/>
              <a:t>Climate</a:t>
            </a:r>
            <a:r>
              <a:rPr lang="fr-FR" sz="1600" dirty="0" smtClean="0"/>
              <a:t> : </a:t>
            </a:r>
            <a:r>
              <a:rPr lang="fr-FR" sz="1600" dirty="0"/>
              <a:t>Impacts, implications and Guidance. Washington, D.C</a:t>
            </a:r>
            <a:r>
              <a:rPr lang="fr-FR" sz="1600" dirty="0" smtClean="0"/>
              <a:t>. : </a:t>
            </a:r>
            <a:r>
              <a:rPr lang="fr-FR" sz="1600" dirty="0"/>
              <a:t>American Psychological Association, and ecoAmerica.</a:t>
            </a:r>
          </a:p>
          <a:p>
            <a:pPr>
              <a:lnSpc>
                <a:spcPct val="100000"/>
              </a:lnSpc>
              <a:spcBef>
                <a:spcPts val="0"/>
              </a:spcBef>
              <a:spcAft>
                <a:spcPts val="1200"/>
              </a:spcAft>
            </a:pPr>
            <a:r>
              <a:rPr lang="fr-CA" sz="1600" dirty="0"/>
              <a:t>Craig, K. (décembre 2018). Mental health response to disasters and other critical incidents. In BMJ best practice. Retrieved from http://bestpractice.bmj.com </a:t>
            </a:r>
          </a:p>
          <a:p>
            <a:pPr>
              <a:lnSpc>
                <a:spcPct val="100000"/>
              </a:lnSpc>
              <a:spcBef>
                <a:spcPts val="0"/>
              </a:spcBef>
              <a:spcAft>
                <a:spcPts val="1200"/>
              </a:spcAft>
            </a:pPr>
            <a:r>
              <a:rPr lang="fr-CA" sz="1600" dirty="0"/>
              <a:t>Direction de la santé publique de Montréal (2020). Aide-mémoire . La communication face aux inquiétudes lors d’enquêtes téléphoniques. </a:t>
            </a:r>
          </a:p>
          <a:p>
            <a:pPr marL="0" indent="0">
              <a:lnSpc>
                <a:spcPct val="100000"/>
              </a:lnSpc>
              <a:spcBef>
                <a:spcPts val="0"/>
              </a:spcBef>
              <a:spcAft>
                <a:spcPts val="1200"/>
              </a:spcAft>
              <a:buNone/>
            </a:pPr>
            <a:endParaRPr lang="fr-CA" sz="1600" dirty="0"/>
          </a:p>
          <a:p>
            <a:pPr marL="0" indent="0">
              <a:lnSpc>
                <a:spcPct val="100000"/>
              </a:lnSpc>
              <a:spcBef>
                <a:spcPts val="0"/>
              </a:spcBef>
              <a:spcAft>
                <a:spcPts val="1200"/>
              </a:spcAft>
              <a:buNone/>
            </a:pPr>
            <a:endParaRPr lang="fr-FR" sz="1600" dirty="0"/>
          </a:p>
        </p:txBody>
      </p:sp>
    </p:spTree>
    <p:extLst>
      <p:ext uri="{BB962C8B-B14F-4D97-AF65-F5344CB8AC3E}">
        <p14:creationId xmlns:p14="http://schemas.microsoft.com/office/powerpoint/2010/main" val="647590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2B9D7-96A0-5B43-8246-8151D9075B43}"/>
              </a:ext>
            </a:extLst>
          </p:cNvPr>
          <p:cNvSpPr>
            <a:spLocks noGrp="1"/>
          </p:cNvSpPr>
          <p:nvPr>
            <p:ph type="title"/>
            <p:custDataLst>
              <p:tags r:id="rId1"/>
            </p:custDataLst>
          </p:nvPr>
        </p:nvSpPr>
        <p:spPr>
          <a:xfrm>
            <a:off x="1180406" y="365125"/>
            <a:ext cx="10173394" cy="1325563"/>
          </a:xfrm>
        </p:spPr>
        <p:txBody>
          <a:bodyPr/>
          <a:lstStyle/>
          <a:p>
            <a:r>
              <a:rPr lang="fr-FR" dirty="0">
                <a:solidFill>
                  <a:srgbClr val="002060"/>
                </a:solidFill>
              </a:rPr>
              <a:t>Plan de la </a:t>
            </a:r>
            <a:r>
              <a:rPr lang="fr-FR" dirty="0" smtClean="0">
                <a:solidFill>
                  <a:srgbClr val="002060"/>
                </a:solidFill>
              </a:rPr>
              <a:t>présentation</a:t>
            </a:r>
            <a:endParaRPr lang="fr-FR" dirty="0">
              <a:solidFill>
                <a:srgbClr val="002060"/>
              </a:solidFill>
            </a:endParaRPr>
          </a:p>
        </p:txBody>
      </p:sp>
      <p:sp>
        <p:nvSpPr>
          <p:cNvPr id="5" name="Titre 5">
            <a:extLst>
              <a:ext uri="{FF2B5EF4-FFF2-40B4-BE49-F238E27FC236}">
                <a16:creationId xmlns:a16="http://schemas.microsoft.com/office/drawing/2014/main" id="{EE291B6A-BC21-9945-939B-B7254F6D6AA5}"/>
              </a:ext>
            </a:extLst>
          </p:cNvPr>
          <p:cNvSpPr>
            <a:spLocks noGrp="1"/>
          </p:cNvSpPr>
          <p:nvPr>
            <p:ph idx="1"/>
            <p:custDataLst>
              <p:tags r:id="rId2"/>
            </p:custDataLst>
          </p:nvPr>
        </p:nvSpPr>
        <p:spPr>
          <a:xfrm>
            <a:off x="1180407" y="1690688"/>
            <a:ext cx="9831188" cy="4698892"/>
          </a:xfrm>
        </p:spPr>
        <p:txBody>
          <a:bodyPr>
            <a:normAutofit fontScale="90000"/>
          </a:bodyPr>
          <a:lstStyle/>
          <a:p>
            <a:pPr>
              <a:lnSpc>
                <a:spcPct val="130000"/>
              </a:lnSpc>
              <a:spcAft>
                <a:spcPts val="600"/>
              </a:spcAft>
              <a:buClr>
                <a:srgbClr val="002060"/>
              </a:buClr>
              <a:buFont typeface="Wingdings" pitchFamily="2" charset="2"/>
              <a:buChar char="Ø"/>
            </a:pPr>
            <a:r>
              <a:rPr lang="fr-FR" sz="2900" dirty="0">
                <a:latin typeface="+mj-lt"/>
              </a:rPr>
              <a:t> Santé mentale et pandémie</a:t>
            </a:r>
          </a:p>
          <a:p>
            <a:pPr>
              <a:lnSpc>
                <a:spcPct val="130000"/>
              </a:lnSpc>
              <a:spcAft>
                <a:spcPts val="600"/>
              </a:spcAft>
              <a:buClr>
                <a:srgbClr val="002060"/>
              </a:buClr>
              <a:buFont typeface="Wingdings" pitchFamily="2" charset="2"/>
              <a:buChar char="Ø"/>
            </a:pPr>
            <a:r>
              <a:rPr lang="fr-FR" sz="2900" dirty="0">
                <a:latin typeface="+mj-lt"/>
              </a:rPr>
              <a:t> Premiers secours psychologiques (PSP) </a:t>
            </a:r>
          </a:p>
          <a:p>
            <a:pPr lvl="1">
              <a:lnSpc>
                <a:spcPct val="130000"/>
              </a:lnSpc>
              <a:spcAft>
                <a:spcPts val="600"/>
              </a:spcAft>
              <a:buClr>
                <a:srgbClr val="002060"/>
              </a:buClr>
            </a:pPr>
            <a:r>
              <a:rPr lang="fr-FR" sz="2700" dirty="0">
                <a:latin typeface="+mj-lt"/>
              </a:rPr>
              <a:t>Pour qui? Pourquoi?</a:t>
            </a:r>
          </a:p>
          <a:p>
            <a:pPr lvl="1">
              <a:lnSpc>
                <a:spcPct val="130000"/>
              </a:lnSpc>
              <a:spcAft>
                <a:spcPts val="600"/>
              </a:spcAft>
              <a:buClr>
                <a:srgbClr val="002060"/>
              </a:buClr>
            </a:pPr>
            <a:r>
              <a:rPr lang="fr-FR" sz="2700" dirty="0">
                <a:latin typeface="+mj-lt"/>
              </a:rPr>
              <a:t>Comment? </a:t>
            </a:r>
            <a:r>
              <a:rPr lang="fr-FR" sz="2700" dirty="0">
                <a:latin typeface="+mj-lt"/>
                <a:sym typeface="Wingdings" pitchFamily="2" charset="2"/>
              </a:rPr>
              <a:t> </a:t>
            </a:r>
            <a:r>
              <a:rPr lang="fr-FR" sz="2700" dirty="0">
                <a:latin typeface="+mj-lt"/>
              </a:rPr>
              <a:t>Observer, écouter, mettre en lien</a:t>
            </a:r>
          </a:p>
          <a:p>
            <a:pPr lvl="1">
              <a:lnSpc>
                <a:spcPct val="130000"/>
              </a:lnSpc>
              <a:spcAft>
                <a:spcPts val="600"/>
              </a:spcAft>
              <a:buClr>
                <a:srgbClr val="002060"/>
              </a:buClr>
            </a:pPr>
            <a:r>
              <a:rPr lang="fr-FR" sz="2700" dirty="0">
                <a:latin typeface="+mj-lt"/>
              </a:rPr>
              <a:t>Ressources disponibles dans la région</a:t>
            </a:r>
          </a:p>
          <a:p>
            <a:pPr>
              <a:lnSpc>
                <a:spcPct val="130000"/>
              </a:lnSpc>
              <a:spcAft>
                <a:spcPts val="600"/>
              </a:spcAft>
              <a:buClr>
                <a:srgbClr val="002060"/>
              </a:buClr>
              <a:buFont typeface="Wingdings" pitchFamily="2" charset="2"/>
              <a:buChar char="Ø"/>
            </a:pPr>
            <a:r>
              <a:rPr lang="fr-FR" sz="2900" dirty="0">
                <a:latin typeface="+mj-lt"/>
              </a:rPr>
              <a:t> Sources de formations et d’informations supplémentaires sur les </a:t>
            </a:r>
            <a:r>
              <a:rPr lang="fr-FR" sz="2900" dirty="0" smtClean="0">
                <a:latin typeface="+mj-lt"/>
              </a:rPr>
              <a:t>PSP</a:t>
            </a:r>
          </a:p>
          <a:p>
            <a:pPr>
              <a:lnSpc>
                <a:spcPct val="130000"/>
              </a:lnSpc>
              <a:spcAft>
                <a:spcPts val="600"/>
              </a:spcAft>
              <a:buClr>
                <a:srgbClr val="002060"/>
              </a:buClr>
              <a:buFont typeface="Wingdings" pitchFamily="2" charset="2"/>
              <a:buChar char="Ø"/>
            </a:pPr>
            <a:r>
              <a:rPr lang="fr-FR" sz="2900" dirty="0" smtClean="0">
                <a:latin typeface="+mj-lt"/>
              </a:rPr>
              <a:t> Aide-mémoire : (Pour) offrir les PSP</a:t>
            </a:r>
            <a:endParaRPr lang="fr-FR" sz="2900" dirty="0">
              <a:latin typeface="+mj-lt"/>
            </a:endParaRPr>
          </a:p>
          <a:p>
            <a:pPr marL="0" indent="0">
              <a:lnSpc>
                <a:spcPct val="130000"/>
              </a:lnSpc>
              <a:spcAft>
                <a:spcPts val="600"/>
              </a:spcAft>
              <a:buClr>
                <a:srgbClr val="002060"/>
              </a:buClr>
              <a:buNone/>
            </a:pPr>
            <a:endParaRPr lang="fr-FR" sz="2700" dirty="0">
              <a:latin typeface="+mj-lt"/>
            </a:endParaRPr>
          </a:p>
        </p:txBody>
      </p:sp>
      <p:pic>
        <p:nvPicPr>
          <p:cNvPr id="3" name="Son enregistré">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11473543" y="6248400"/>
            <a:ext cx="609600" cy="609600"/>
          </a:xfrm>
          <a:prstGeom prst="rect">
            <a:avLst/>
          </a:prstGeom>
        </p:spPr>
      </p:pic>
    </p:spTree>
    <p:extLst>
      <p:ext uri="{BB962C8B-B14F-4D97-AF65-F5344CB8AC3E}">
        <p14:creationId xmlns:p14="http://schemas.microsoft.com/office/powerpoint/2010/main" val="19408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0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1FABD-8DD6-4239-AA16-A23014AA09DA}"/>
              </a:ext>
            </a:extLst>
          </p:cNvPr>
          <p:cNvSpPr>
            <a:spLocks noGrp="1"/>
          </p:cNvSpPr>
          <p:nvPr>
            <p:ph type="title"/>
            <p:custDataLst>
              <p:tags r:id="rId1"/>
            </p:custDataLst>
          </p:nvPr>
        </p:nvSpPr>
        <p:spPr/>
        <p:txBody>
          <a:bodyPr/>
          <a:lstStyle/>
          <a:p>
            <a:r>
              <a:rPr lang="fr-CA" dirty="0"/>
              <a:t>Références</a:t>
            </a:r>
          </a:p>
        </p:txBody>
      </p:sp>
      <p:sp>
        <p:nvSpPr>
          <p:cNvPr id="3" name="Espace réservé du contenu 2">
            <a:extLst>
              <a:ext uri="{FF2B5EF4-FFF2-40B4-BE49-F238E27FC236}">
                <a16:creationId xmlns:a16="http://schemas.microsoft.com/office/drawing/2014/main" id="{C88F0B84-6562-4737-8D39-9EE59E245179}"/>
              </a:ext>
            </a:extLst>
          </p:cNvPr>
          <p:cNvSpPr>
            <a:spLocks noGrp="1"/>
          </p:cNvSpPr>
          <p:nvPr>
            <p:ph idx="1"/>
            <p:custDataLst>
              <p:tags r:id="rId2"/>
            </p:custDataLst>
          </p:nvPr>
        </p:nvSpPr>
        <p:spPr>
          <a:xfrm>
            <a:off x="679373" y="1344253"/>
            <a:ext cx="10674427" cy="5298917"/>
          </a:xfrm>
        </p:spPr>
        <p:txBody>
          <a:bodyPr>
            <a:noAutofit/>
          </a:bodyPr>
          <a:lstStyle/>
          <a:p>
            <a:pPr>
              <a:lnSpc>
                <a:spcPct val="100000"/>
              </a:lnSpc>
              <a:spcBef>
                <a:spcPts val="0"/>
              </a:spcBef>
              <a:spcAft>
                <a:spcPts val="1200"/>
              </a:spcAft>
            </a:pPr>
            <a:r>
              <a:rPr lang="fr-CA" sz="1600" dirty="0"/>
              <a:t>Fox, JH., Burkle, FM Jr., Bass, J., Pia, FA. &amp; Markenson, D. (2012). The effectiveness of psychological first air as a disaster intervention </a:t>
            </a:r>
            <a:r>
              <a:rPr lang="fr-CA" sz="1600" dirty="0" err="1" smtClean="0"/>
              <a:t>tool</a:t>
            </a:r>
            <a:r>
              <a:rPr lang="fr-CA" sz="1600" dirty="0" smtClean="0"/>
              <a:t> : </a:t>
            </a:r>
            <a:r>
              <a:rPr lang="fr-CA" sz="1600" dirty="0"/>
              <a:t>research analysis of peer-reviewed literature from 1990-2010. Disaster Med Public Health Prep. </a:t>
            </a:r>
            <a:r>
              <a:rPr lang="fr-CA" sz="1600" dirty="0" smtClean="0"/>
              <a:t>6 : </a:t>
            </a:r>
            <a:br>
              <a:rPr lang="fr-CA" sz="1600" dirty="0" smtClean="0"/>
            </a:br>
            <a:r>
              <a:rPr lang="fr-CA" sz="1600" dirty="0" smtClean="0"/>
              <a:t>247-52.</a:t>
            </a:r>
            <a:endParaRPr lang="fr-CA" sz="1600" dirty="0"/>
          </a:p>
          <a:p>
            <a:pPr>
              <a:lnSpc>
                <a:spcPct val="100000"/>
              </a:lnSpc>
              <a:spcBef>
                <a:spcPts val="0"/>
              </a:spcBef>
              <a:spcAft>
                <a:spcPts val="1200"/>
              </a:spcAft>
            </a:pPr>
            <a:r>
              <a:rPr lang="fr-CA" sz="1600" dirty="0"/>
              <a:t>International Federation of Red Cross and Red Crescent Societies-Psychosocial Centre. (2020). Remote Psychological First Aid during COVID-19 Outbreak. </a:t>
            </a:r>
          </a:p>
          <a:p>
            <a:pPr>
              <a:lnSpc>
                <a:spcPct val="100000"/>
              </a:lnSpc>
              <a:spcBef>
                <a:spcPts val="0"/>
              </a:spcBef>
              <a:spcAft>
                <a:spcPts val="1200"/>
              </a:spcAft>
            </a:pPr>
            <a:r>
              <a:rPr lang="fr-CA" sz="1600" dirty="0"/>
              <a:t>Math, S.B., Nirmal, M.C., Moirangthem, S., Kumar, N. (2015). </a:t>
            </a:r>
            <a:r>
              <a:rPr lang="fr-CA" sz="1600" dirty="0" err="1"/>
              <a:t>Disaster</a:t>
            </a:r>
            <a:r>
              <a:rPr lang="fr-CA" sz="1600" dirty="0"/>
              <a:t> </a:t>
            </a:r>
            <a:r>
              <a:rPr lang="fr-CA" sz="1600" dirty="0" smtClean="0"/>
              <a:t>Management : </a:t>
            </a:r>
            <a:r>
              <a:rPr lang="fr-CA" sz="1600" dirty="0"/>
              <a:t>Mental Health, Perspective. </a:t>
            </a:r>
            <a:r>
              <a:rPr lang="fr-CA" sz="1600" i="1" dirty="0"/>
              <a:t>Indian J Psychol Med</a:t>
            </a:r>
            <a:r>
              <a:rPr lang="fr-CA" sz="1600" dirty="0"/>
              <a:t>. 37 (93), 261-271. </a:t>
            </a:r>
          </a:p>
          <a:p>
            <a:pPr>
              <a:lnSpc>
                <a:spcPct val="100000"/>
              </a:lnSpc>
              <a:spcBef>
                <a:spcPts val="0"/>
              </a:spcBef>
              <a:spcAft>
                <a:spcPts val="1200"/>
              </a:spcAft>
            </a:pPr>
            <a:r>
              <a:rPr lang="fr-CA" sz="1600" dirty="0"/>
              <a:t>Organisation mondiale de la Santé (2012). Les premiers secours psychologiques : Guide pour les acteurs de terrain. OMS : Genève, Suisse. </a:t>
            </a:r>
          </a:p>
          <a:p>
            <a:pPr>
              <a:lnSpc>
                <a:spcPct val="100000"/>
              </a:lnSpc>
              <a:spcBef>
                <a:spcPts val="0"/>
              </a:spcBef>
              <a:spcAft>
                <a:spcPts val="1200"/>
              </a:spcAft>
            </a:pPr>
            <a:r>
              <a:rPr lang="fr-CA" sz="1600" dirty="0">
                <a:ea typeface="Calibri" panose="020F0502020204030204" pitchFamily="34" charset="0"/>
                <a:cs typeface="Times New Roman" panose="02020603050405020304" pitchFamily="18" charset="0"/>
              </a:rPr>
              <a:t>OMS. (2012). </a:t>
            </a:r>
            <a:r>
              <a:rPr lang="fr-CA" sz="1600" i="1" dirty="0">
                <a:ea typeface="Calibri" panose="020F0502020204030204" pitchFamily="34" charset="0"/>
                <a:cs typeface="Times New Roman" panose="02020603050405020304" pitchFamily="18" charset="0"/>
              </a:rPr>
              <a:t>Les premiers secours </a:t>
            </a:r>
            <a:r>
              <a:rPr lang="fr-CA" sz="1600" i="1" dirty="0" smtClean="0">
                <a:ea typeface="Calibri" panose="020F0502020204030204" pitchFamily="34" charset="0"/>
                <a:cs typeface="Times New Roman" panose="02020603050405020304" pitchFamily="18" charset="0"/>
              </a:rPr>
              <a:t>psychologiques : </a:t>
            </a:r>
            <a:r>
              <a:rPr lang="fr-CA" sz="1600" i="1" dirty="0">
                <a:ea typeface="Calibri" panose="020F0502020204030204" pitchFamily="34" charset="0"/>
                <a:cs typeface="Times New Roman" panose="02020603050405020304" pitchFamily="18" charset="0"/>
              </a:rPr>
              <a:t>Guide pour les acteurs de terrain</a:t>
            </a:r>
            <a:r>
              <a:rPr lang="fr-CA" sz="1600" dirty="0">
                <a:ea typeface="Calibri" panose="020F0502020204030204" pitchFamily="34" charset="0"/>
                <a:cs typeface="Times New Roman" panose="02020603050405020304" pitchFamily="18" charset="0"/>
              </a:rPr>
              <a:t>.</a:t>
            </a:r>
          </a:p>
          <a:p>
            <a:pPr>
              <a:lnSpc>
                <a:spcPct val="100000"/>
              </a:lnSpc>
              <a:spcBef>
                <a:spcPts val="0"/>
              </a:spcBef>
              <a:spcAft>
                <a:spcPts val="1200"/>
              </a:spcAft>
            </a:pPr>
            <a:r>
              <a:rPr lang="fr-CA" sz="1600" dirty="0">
                <a:ea typeface="Calibri" panose="020F0502020204030204" pitchFamily="34" charset="0"/>
                <a:cs typeface="Times New Roman" panose="02020603050405020304" pitchFamily="18" charset="0"/>
              </a:rPr>
              <a:t>OMS. (2020). Santé mentale et considérations psychosociales en temps de pandémie COVID-19.</a:t>
            </a:r>
          </a:p>
          <a:p>
            <a:pPr>
              <a:lnSpc>
                <a:spcPct val="100000"/>
              </a:lnSpc>
              <a:spcBef>
                <a:spcPts val="0"/>
              </a:spcBef>
              <a:spcAft>
                <a:spcPts val="1200"/>
              </a:spcAft>
            </a:pPr>
            <a:r>
              <a:rPr lang="fr-FR" sz="1600" dirty="0"/>
              <a:t>Santé mentale Québec (2019). Définition de la santé mentale </a:t>
            </a:r>
            <a:r>
              <a:rPr lang="fr-FR" sz="1600" dirty="0">
                <a:hlinkClick r:id="rId5"/>
              </a:rPr>
              <a:t>https://www.mouvementsmq.ca/sante-mentale/definition</a:t>
            </a:r>
            <a:endParaRPr lang="fr-CA" sz="1600" dirty="0">
              <a:ea typeface="Calibri" panose="020F0502020204030204" pitchFamily="34" charset="0"/>
              <a:cs typeface="Times New Roman" panose="02020603050405020304" pitchFamily="18" charset="0"/>
            </a:endParaRPr>
          </a:p>
          <a:p>
            <a:pPr>
              <a:lnSpc>
                <a:spcPct val="100000"/>
              </a:lnSpc>
              <a:spcBef>
                <a:spcPts val="0"/>
              </a:spcBef>
              <a:spcAft>
                <a:spcPts val="1200"/>
              </a:spcAft>
            </a:pPr>
            <a:r>
              <a:rPr lang="fr-CA" sz="1600" dirty="0"/>
              <a:t>Shultz, JM. &amp; Forbes, D., (2013). Psychological First Aid: Rapid proliferation and the search for evidence. Disaster Health. 2 (1): 3-12. </a:t>
            </a:r>
            <a:r>
              <a:rPr lang="fr-CA" sz="1600" dirty="0" err="1" smtClean="0"/>
              <a:t>doi</a:t>
            </a:r>
            <a:r>
              <a:rPr lang="fr-CA" sz="1600" dirty="0" smtClean="0"/>
              <a:t> : 10.4161/dish.26006</a:t>
            </a:r>
            <a:r>
              <a:rPr lang="fr-CA" sz="1600" dirty="0"/>
              <a:t>. </a:t>
            </a:r>
          </a:p>
          <a:p>
            <a:pPr>
              <a:lnSpc>
                <a:spcPct val="100000"/>
              </a:lnSpc>
              <a:spcBef>
                <a:spcPts val="0"/>
              </a:spcBef>
              <a:spcAft>
                <a:spcPts val="1200"/>
              </a:spcAft>
            </a:pPr>
            <a:r>
              <a:rPr lang="fr-CA" sz="1600" dirty="0">
                <a:ea typeface="Calibri" panose="020F0502020204030204" pitchFamily="34" charset="0"/>
                <a:cs typeface="Times New Roman" panose="02020603050405020304" pitchFamily="18" charset="0"/>
              </a:rPr>
              <a:t>Société canadienne de psychologie (2020) </a:t>
            </a:r>
            <a:r>
              <a:rPr lang="fr-CA" sz="1600" dirty="0"/>
              <a:t>“Psychology Works” Fact </a:t>
            </a:r>
            <a:r>
              <a:rPr lang="fr-CA" sz="1600" dirty="0" err="1" smtClean="0"/>
              <a:t>Sheet</a:t>
            </a:r>
            <a:r>
              <a:rPr lang="fr-CA" sz="1600" dirty="0" smtClean="0"/>
              <a:t> : </a:t>
            </a:r>
            <a:r>
              <a:rPr lang="fr-CA" sz="1600" dirty="0"/>
              <a:t>Psychological Impacts of the Coronavirus </a:t>
            </a:r>
            <a:r>
              <a:rPr lang="fr-CA" sz="1600" dirty="0" smtClean="0"/>
              <a:t/>
            </a:r>
            <a:br>
              <a:rPr lang="fr-CA" sz="1600" dirty="0" smtClean="0"/>
            </a:br>
            <a:r>
              <a:rPr lang="fr-CA" sz="1600" dirty="0" smtClean="0"/>
              <a:t>(COVID-19</a:t>
            </a:r>
            <a:r>
              <a:rPr lang="fr-CA" sz="1600" dirty="0"/>
              <a:t>) </a:t>
            </a:r>
            <a:r>
              <a:rPr lang="fr-CA" sz="1600" dirty="0">
                <a:ea typeface="Calibri" panose="020F0502020204030204" pitchFamily="34" charset="0"/>
                <a:cs typeface="Times New Roman" panose="02020603050405020304" pitchFamily="18" charset="0"/>
                <a:hlinkClick r:id="rId6"/>
              </a:rPr>
              <a:t>https://cpa.ca/fr/psychology-works-fact-sheet-psychological-impacts-of-the-coronavirus-covid-19/</a:t>
            </a:r>
            <a:endParaRPr lang="fr-CA" sz="1600" dirty="0">
              <a:ea typeface="Calibri" panose="020F0502020204030204" pitchFamily="34" charset="0"/>
              <a:cs typeface="Times New Roman" panose="02020603050405020304" pitchFamily="18" charset="0"/>
            </a:endParaRPr>
          </a:p>
          <a:p>
            <a:pPr>
              <a:lnSpc>
                <a:spcPct val="100000"/>
              </a:lnSpc>
              <a:spcBef>
                <a:spcPts val="0"/>
              </a:spcBef>
              <a:spcAft>
                <a:spcPts val="1200"/>
              </a:spcAft>
            </a:pPr>
            <a:r>
              <a:rPr lang="fr-CA" sz="1600" dirty="0">
                <a:ea typeface="Calibri" panose="020F0502020204030204" pitchFamily="34" charset="0"/>
                <a:cs typeface="Times New Roman" panose="02020603050405020304" pitchFamily="18" charset="0"/>
              </a:rPr>
              <a:t>The National Child Traumatic Stress Network </a:t>
            </a:r>
            <a:r>
              <a:rPr lang="fr-CA" sz="1600" dirty="0">
                <a:ea typeface="Calibri" panose="020F0502020204030204" pitchFamily="34" charset="0"/>
                <a:cs typeface="Times New Roman" panose="02020603050405020304" pitchFamily="18" charset="0"/>
                <a:sym typeface="Wingdings" pitchFamily="2" charset="2"/>
              </a:rPr>
              <a:t>(2006). </a:t>
            </a:r>
            <a:r>
              <a:rPr lang="fr-CA" sz="1600" i="1" dirty="0">
                <a:ea typeface="Calibri" panose="020F0502020204030204" pitchFamily="34" charset="0"/>
                <a:cs typeface="Times New Roman" panose="02020603050405020304" pitchFamily="18" charset="0"/>
              </a:rPr>
              <a:t>Psychological First Aid (PFA) Online.</a:t>
            </a:r>
            <a:endParaRPr lang="fr-CA" sz="1600" dirty="0"/>
          </a:p>
        </p:txBody>
      </p:sp>
    </p:spTree>
    <p:extLst>
      <p:ext uri="{BB962C8B-B14F-4D97-AF65-F5344CB8AC3E}">
        <p14:creationId xmlns:p14="http://schemas.microsoft.com/office/powerpoint/2010/main" val="4065269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1FABD-8DD6-4239-AA16-A23014AA09DA}"/>
              </a:ext>
            </a:extLst>
          </p:cNvPr>
          <p:cNvSpPr>
            <a:spLocks noGrp="1"/>
          </p:cNvSpPr>
          <p:nvPr>
            <p:ph type="title"/>
            <p:custDataLst>
              <p:tags r:id="rId1"/>
            </p:custDataLst>
          </p:nvPr>
        </p:nvSpPr>
        <p:spPr>
          <a:xfrm>
            <a:off x="2419350" y="381000"/>
            <a:ext cx="7353300" cy="623415"/>
          </a:xfrm>
        </p:spPr>
        <p:txBody>
          <a:bodyPr>
            <a:normAutofit/>
          </a:bodyPr>
          <a:lstStyle/>
          <a:p>
            <a:pPr>
              <a:lnSpc>
                <a:spcPct val="100000"/>
              </a:lnSpc>
              <a:spcBef>
                <a:spcPts val="0"/>
              </a:spcBef>
              <a:spcAft>
                <a:spcPts val="1200"/>
              </a:spcAft>
            </a:pPr>
            <a:r>
              <a:rPr lang="fr-CA" sz="2400" b="1" dirty="0" smtClean="0">
                <a:solidFill>
                  <a:schemeClr val="accent1">
                    <a:lumMod val="50000"/>
                  </a:schemeClr>
                </a:solidFill>
              </a:rPr>
              <a:t>À FAIRE - Avant </a:t>
            </a:r>
            <a:r>
              <a:rPr lang="fr-CA" sz="2400" b="1" dirty="0">
                <a:solidFill>
                  <a:schemeClr val="accent1">
                    <a:lumMod val="50000"/>
                  </a:schemeClr>
                </a:solidFill>
              </a:rPr>
              <a:t>d’offrir les premiers secours </a:t>
            </a:r>
            <a:r>
              <a:rPr lang="fr-CA" sz="2400" b="1" dirty="0" smtClean="0">
                <a:solidFill>
                  <a:schemeClr val="accent1">
                    <a:lumMod val="50000"/>
                  </a:schemeClr>
                </a:solidFill>
              </a:rPr>
              <a:t>psychologiques</a:t>
            </a:r>
            <a:endParaRPr lang="fr-CA" sz="2400" b="1"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88F0B84-6562-4737-8D39-9EE59E245179}"/>
              </a:ext>
            </a:extLst>
          </p:cNvPr>
          <p:cNvSpPr>
            <a:spLocks noGrp="1"/>
          </p:cNvSpPr>
          <p:nvPr>
            <p:ph idx="1"/>
            <p:custDataLst>
              <p:tags r:id="rId2"/>
            </p:custDataLst>
          </p:nvPr>
        </p:nvSpPr>
        <p:spPr>
          <a:xfrm>
            <a:off x="469900" y="1353667"/>
            <a:ext cx="11595100" cy="5311828"/>
          </a:xfrm>
        </p:spPr>
        <p:txBody>
          <a:bodyPr>
            <a:noAutofit/>
          </a:bodyPr>
          <a:lstStyle/>
          <a:p>
            <a:pPr>
              <a:lnSpc>
                <a:spcPct val="100000"/>
              </a:lnSpc>
              <a:spcBef>
                <a:spcPts val="0"/>
              </a:spcBef>
              <a:spcAft>
                <a:spcPts val="1200"/>
              </a:spcAft>
              <a:buFont typeface="Wingdings" panose="05000000000000000000" pitchFamily="2" charset="2"/>
              <a:buChar char="q"/>
            </a:pPr>
            <a:r>
              <a:rPr lang="fr-CA" sz="1700" dirty="0" smtClean="0"/>
              <a:t>Recueillez les informations à jour sur la situation actuelle de pandémie pour être en mesure d’informer les gens au besoin.</a:t>
            </a:r>
          </a:p>
          <a:p>
            <a:pPr>
              <a:lnSpc>
                <a:spcPct val="100000"/>
              </a:lnSpc>
              <a:spcBef>
                <a:spcPts val="0"/>
              </a:spcBef>
              <a:spcAft>
                <a:spcPts val="1200"/>
              </a:spcAft>
              <a:buFont typeface="Wingdings" panose="05000000000000000000" pitchFamily="2" charset="2"/>
              <a:buChar char="q"/>
            </a:pPr>
            <a:endParaRPr lang="fr-CA" sz="800" dirty="0" smtClean="0"/>
          </a:p>
          <a:p>
            <a:pPr>
              <a:lnSpc>
                <a:spcPct val="100000"/>
              </a:lnSpc>
              <a:spcBef>
                <a:spcPts val="0"/>
              </a:spcBef>
              <a:spcAft>
                <a:spcPts val="1200"/>
              </a:spcAft>
              <a:buFont typeface="Wingdings" panose="05000000000000000000" pitchFamily="2" charset="2"/>
              <a:buChar char="q"/>
            </a:pPr>
            <a:r>
              <a:rPr lang="fr-CA" sz="1700" dirty="0"/>
              <a:t> </a:t>
            </a:r>
            <a:r>
              <a:rPr lang="fr-CA" sz="1700" dirty="0" smtClean="0"/>
              <a:t>Informez-vous des ressources vers lesquelles vous pourriez référer les personnes au besoin </a:t>
            </a:r>
            <a:r>
              <a:rPr lang="fr-CA" sz="1700" dirty="0"/>
              <a:t>(AIDE-MÉMOIRE Trajectoires d’accès aux services </a:t>
            </a:r>
            <a:r>
              <a:rPr lang="fr-CA" sz="1700" dirty="0" smtClean="0"/>
              <a:t>).</a:t>
            </a:r>
          </a:p>
          <a:p>
            <a:pPr>
              <a:lnSpc>
                <a:spcPct val="100000"/>
              </a:lnSpc>
              <a:spcBef>
                <a:spcPts val="0"/>
              </a:spcBef>
              <a:spcAft>
                <a:spcPts val="1200"/>
              </a:spcAft>
              <a:buFont typeface="Wingdings" panose="05000000000000000000" pitchFamily="2" charset="2"/>
              <a:buChar char="q"/>
            </a:pPr>
            <a:endParaRPr lang="fr-CA" sz="800" dirty="0" smtClean="0"/>
          </a:p>
          <a:p>
            <a:pPr>
              <a:lnSpc>
                <a:spcPct val="100000"/>
              </a:lnSpc>
              <a:spcBef>
                <a:spcPts val="0"/>
              </a:spcBef>
              <a:spcAft>
                <a:spcPts val="1200"/>
              </a:spcAft>
              <a:buFont typeface="Wingdings" panose="05000000000000000000" pitchFamily="2" charset="2"/>
              <a:buChar char="q"/>
            </a:pPr>
            <a:r>
              <a:rPr lang="fr-CA" sz="1700" dirty="0" smtClean="0"/>
              <a:t>Assurez-vous d’être disposé(e) à offrir les premiers secours psychologiques :</a:t>
            </a:r>
          </a:p>
          <a:p>
            <a:pPr lvl="1">
              <a:lnSpc>
                <a:spcPct val="100000"/>
              </a:lnSpc>
              <a:spcBef>
                <a:spcPts val="0"/>
              </a:spcBef>
              <a:spcAft>
                <a:spcPts val="1200"/>
              </a:spcAft>
              <a:buFont typeface="Wingdings" panose="05000000000000000000" pitchFamily="2" charset="2"/>
              <a:buChar char="q"/>
            </a:pPr>
            <a:r>
              <a:rPr lang="fr-CA" sz="1700" dirty="0" smtClean="0"/>
              <a:t>Prenez connaissance de vos propres craintes et préoccupations </a:t>
            </a:r>
          </a:p>
          <a:p>
            <a:pPr lvl="1">
              <a:lnSpc>
                <a:spcPct val="100000"/>
              </a:lnSpc>
              <a:spcBef>
                <a:spcPts val="0"/>
              </a:spcBef>
              <a:spcAft>
                <a:spcPts val="1200"/>
              </a:spcAft>
              <a:buFont typeface="Wingdings" panose="05000000000000000000" pitchFamily="2" charset="2"/>
              <a:buChar char="q"/>
            </a:pPr>
            <a:r>
              <a:rPr lang="fr-CA" sz="1700" dirty="0" smtClean="0"/>
              <a:t>Portez attention aux préjugés que vous pourriez avoir pour vous assurer d’être disposé(e) à écouter la personne avec compassion</a:t>
            </a:r>
          </a:p>
          <a:p>
            <a:pPr lvl="1">
              <a:lnSpc>
                <a:spcPct val="100000"/>
              </a:lnSpc>
              <a:spcBef>
                <a:spcPts val="0"/>
              </a:spcBef>
              <a:spcAft>
                <a:spcPts val="1200"/>
              </a:spcAft>
              <a:buFont typeface="Wingdings" panose="05000000000000000000" pitchFamily="2" charset="2"/>
              <a:buChar char="q"/>
            </a:pPr>
            <a:r>
              <a:rPr lang="fr-CA" sz="1700" dirty="0" smtClean="0"/>
              <a:t>Identifiez un endroit calme que vous pourriez utiliser, au besoin, pour offrir les premiers secours psychologiques </a:t>
            </a:r>
          </a:p>
          <a:p>
            <a:pPr lvl="1">
              <a:lnSpc>
                <a:spcPct val="100000"/>
              </a:lnSpc>
              <a:spcBef>
                <a:spcPts val="0"/>
              </a:spcBef>
              <a:spcAft>
                <a:spcPts val="1200"/>
              </a:spcAft>
              <a:buFont typeface="Wingdings" panose="05000000000000000000" pitchFamily="2" charset="2"/>
              <a:buChar char="q"/>
            </a:pPr>
            <a:endParaRPr lang="fr-CA" sz="800" dirty="0" smtClean="0"/>
          </a:p>
          <a:p>
            <a:pPr>
              <a:lnSpc>
                <a:spcPct val="100000"/>
              </a:lnSpc>
              <a:spcBef>
                <a:spcPts val="0"/>
              </a:spcBef>
              <a:spcAft>
                <a:spcPts val="1200"/>
              </a:spcAft>
              <a:buFont typeface="Wingdings" panose="05000000000000000000" pitchFamily="2" charset="2"/>
              <a:buChar char="q"/>
            </a:pPr>
            <a:r>
              <a:rPr lang="fr-CA" sz="1700" dirty="0" smtClean="0"/>
              <a:t> Rappelez-vous qu’il est possible qu’une personne refuse de recevoir les premiers secours psychologiques. Vous pourriez alors l’informer des ressources à contacter si un besoin </a:t>
            </a:r>
            <a:r>
              <a:rPr lang="fr-CA" sz="1700" dirty="0"/>
              <a:t>survenait (AIDE-MÉMOIRE Trajectoires d’accès aux services </a:t>
            </a:r>
            <a:r>
              <a:rPr lang="fr-CA" sz="1700" dirty="0" smtClean="0"/>
              <a:t>).</a:t>
            </a:r>
          </a:p>
          <a:p>
            <a:pPr>
              <a:lnSpc>
                <a:spcPct val="100000"/>
              </a:lnSpc>
              <a:spcBef>
                <a:spcPts val="0"/>
              </a:spcBef>
              <a:spcAft>
                <a:spcPts val="1200"/>
              </a:spcAft>
              <a:buFont typeface="Wingdings" panose="05000000000000000000" pitchFamily="2" charset="2"/>
              <a:buChar char="q"/>
            </a:pPr>
            <a:endParaRPr lang="fr-CA" sz="800" dirty="0" smtClean="0"/>
          </a:p>
          <a:p>
            <a:pPr>
              <a:lnSpc>
                <a:spcPct val="100000"/>
              </a:lnSpc>
              <a:spcBef>
                <a:spcPts val="0"/>
              </a:spcBef>
              <a:spcAft>
                <a:spcPts val="1200"/>
              </a:spcAft>
              <a:buFont typeface="Wingdings" panose="05000000000000000000" pitchFamily="2" charset="2"/>
              <a:buChar char="q"/>
            </a:pPr>
            <a:r>
              <a:rPr lang="fr-CA" sz="1700" dirty="0"/>
              <a:t> </a:t>
            </a:r>
            <a:r>
              <a:rPr lang="fr-CA" sz="1700" dirty="0" smtClean="0"/>
              <a:t>Au besoin, consultez les sources d’informations supplémentaires pour obtenir d’autres trucs et outils.</a:t>
            </a:r>
            <a:endParaRPr lang="fr-CA" sz="1600" dirty="0"/>
          </a:p>
        </p:txBody>
      </p:sp>
      <p:pic>
        <p:nvPicPr>
          <p:cNvPr id="4" name="Image 3"/>
          <p:cNvPicPr>
            <a:picLocks noChangeAspect="1"/>
          </p:cNvPicPr>
          <p:nvPr>
            <p:custDataLst>
              <p:tags r:id="rId3"/>
            </p:custDataLst>
          </p:nvPr>
        </p:nvPicPr>
        <p:blipFill>
          <a:blip r:embed="rId7"/>
          <a:stretch>
            <a:fillRect/>
          </a:stretch>
        </p:blipFill>
        <p:spPr>
          <a:xfrm>
            <a:off x="0" y="0"/>
            <a:ext cx="732257" cy="762000"/>
          </a:xfrm>
          <a:prstGeom prst="rect">
            <a:avLst/>
          </a:prstGeom>
        </p:spPr>
      </p:pic>
      <p:pic>
        <p:nvPicPr>
          <p:cNvPr id="6" name="Image 5"/>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10418064" y="0"/>
            <a:ext cx="1773936" cy="841248"/>
          </a:xfrm>
          <a:prstGeom prst="rect">
            <a:avLst/>
          </a:prstGeom>
        </p:spPr>
      </p:pic>
    </p:spTree>
    <p:extLst>
      <p:ext uri="{BB962C8B-B14F-4D97-AF65-F5344CB8AC3E}">
        <p14:creationId xmlns:p14="http://schemas.microsoft.com/office/powerpoint/2010/main" val="2127663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1FABD-8DD6-4239-AA16-A23014AA09DA}"/>
              </a:ext>
            </a:extLst>
          </p:cNvPr>
          <p:cNvSpPr>
            <a:spLocks noGrp="1"/>
          </p:cNvSpPr>
          <p:nvPr>
            <p:ph type="title"/>
            <p:custDataLst>
              <p:tags r:id="rId1"/>
            </p:custDataLst>
          </p:nvPr>
        </p:nvSpPr>
        <p:spPr>
          <a:xfrm>
            <a:off x="2733636" y="95262"/>
            <a:ext cx="6972300" cy="596232"/>
          </a:xfrm>
        </p:spPr>
        <p:txBody>
          <a:bodyPr>
            <a:noAutofit/>
          </a:bodyPr>
          <a:lstStyle/>
          <a:p>
            <a:pPr algn="ctr"/>
            <a:r>
              <a:rPr lang="fr-CA" sz="2400" b="1" dirty="0" smtClean="0">
                <a:solidFill>
                  <a:schemeClr val="accent1">
                    <a:lumMod val="50000"/>
                  </a:schemeClr>
                </a:solidFill>
              </a:rPr>
              <a:t>AIDE-MÉMOIRE Trajectoires d’accès aux services </a:t>
            </a:r>
            <a:endParaRPr lang="fr-CA" sz="2400" b="1"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88F0B84-6562-4737-8D39-9EE59E245179}"/>
              </a:ext>
            </a:extLst>
          </p:cNvPr>
          <p:cNvSpPr>
            <a:spLocks noGrp="1"/>
          </p:cNvSpPr>
          <p:nvPr>
            <p:ph idx="1"/>
            <p:custDataLst>
              <p:tags r:id="rId2"/>
            </p:custDataLst>
          </p:nvPr>
        </p:nvSpPr>
        <p:spPr>
          <a:xfrm>
            <a:off x="679373" y="1344253"/>
            <a:ext cx="10674427" cy="5298917"/>
          </a:xfrm>
        </p:spPr>
        <p:txBody>
          <a:bodyPr>
            <a:noAutofit/>
          </a:bodyPr>
          <a:lstStyle/>
          <a:p>
            <a:pPr marL="457200" lvl="1" indent="0">
              <a:lnSpc>
                <a:spcPct val="100000"/>
              </a:lnSpc>
              <a:spcBef>
                <a:spcPts val="0"/>
              </a:spcBef>
              <a:spcAft>
                <a:spcPts val="1200"/>
              </a:spcAft>
              <a:buNone/>
            </a:pPr>
            <a:r>
              <a:rPr lang="fr-CA" sz="1600" dirty="0" smtClean="0"/>
              <a:t> </a:t>
            </a:r>
          </a:p>
          <a:p>
            <a:pPr>
              <a:lnSpc>
                <a:spcPct val="100000"/>
              </a:lnSpc>
              <a:spcBef>
                <a:spcPts val="0"/>
              </a:spcBef>
              <a:spcAft>
                <a:spcPts val="1200"/>
              </a:spcAft>
              <a:buFont typeface="Wingdings" panose="05000000000000000000" pitchFamily="2" charset="2"/>
              <a:buChar char="q"/>
            </a:pPr>
            <a:endParaRPr lang="fr-CA" sz="2000" dirty="0"/>
          </a:p>
          <a:p>
            <a:pPr marL="0" indent="0">
              <a:lnSpc>
                <a:spcPct val="100000"/>
              </a:lnSpc>
              <a:spcBef>
                <a:spcPts val="0"/>
              </a:spcBef>
              <a:spcAft>
                <a:spcPts val="1200"/>
              </a:spcAft>
              <a:buNone/>
            </a:pPr>
            <a:endParaRPr lang="fr-CA" sz="1600" dirty="0"/>
          </a:p>
        </p:txBody>
      </p:sp>
      <p:graphicFrame>
        <p:nvGraphicFramePr>
          <p:cNvPr id="5" name="Diagramme 4"/>
          <p:cNvGraphicFramePr/>
          <p:nvPr>
            <p:custDataLst>
              <p:tags r:id="rId3"/>
            </p:custDataLst>
            <p:extLst>
              <p:ext uri="{D42A27DB-BD31-4B8C-83A1-F6EECF244321}">
                <p14:modId xmlns:p14="http://schemas.microsoft.com/office/powerpoint/2010/main" val="3823860303"/>
              </p:ext>
            </p:extLst>
          </p:nvPr>
        </p:nvGraphicFramePr>
        <p:xfrm>
          <a:off x="1952586" y="815848"/>
          <a:ext cx="8128000" cy="58049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Image 8"/>
          <p:cNvPicPr>
            <a:picLocks noChangeAspect="1"/>
          </p:cNvPicPr>
          <p:nvPr>
            <p:custDataLst>
              <p:tags r:id="rId4"/>
            </p:custDataLst>
          </p:nvPr>
        </p:nvPicPr>
        <p:blipFill>
          <a:blip r:embed="rId13"/>
          <a:stretch>
            <a:fillRect/>
          </a:stretch>
        </p:blipFill>
        <p:spPr>
          <a:xfrm>
            <a:off x="0" y="5694"/>
            <a:ext cx="732257" cy="762000"/>
          </a:xfrm>
          <a:prstGeom prst="rect">
            <a:avLst/>
          </a:prstGeom>
        </p:spPr>
      </p:pic>
      <p:pic>
        <p:nvPicPr>
          <p:cNvPr id="10" name="Image 9"/>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10418064" y="0"/>
            <a:ext cx="1773936" cy="841248"/>
          </a:xfrm>
          <a:prstGeom prst="rect">
            <a:avLst/>
          </a:prstGeom>
        </p:spPr>
      </p:pic>
    </p:spTree>
    <p:extLst>
      <p:ext uri="{BB962C8B-B14F-4D97-AF65-F5344CB8AC3E}">
        <p14:creationId xmlns:p14="http://schemas.microsoft.com/office/powerpoint/2010/main" val="30345488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1FABD-8DD6-4239-AA16-A23014AA09DA}"/>
              </a:ext>
            </a:extLst>
          </p:cNvPr>
          <p:cNvSpPr>
            <a:spLocks noGrp="1"/>
          </p:cNvSpPr>
          <p:nvPr>
            <p:ph type="title"/>
            <p:custDataLst>
              <p:tags r:id="rId1"/>
            </p:custDataLst>
          </p:nvPr>
        </p:nvSpPr>
        <p:spPr>
          <a:xfrm>
            <a:off x="366128" y="850569"/>
            <a:ext cx="11479426" cy="413351"/>
          </a:xfrm>
        </p:spPr>
        <p:txBody>
          <a:bodyPr>
            <a:noAutofit/>
          </a:bodyPr>
          <a:lstStyle/>
          <a:p>
            <a:pPr algn="ctr"/>
            <a:r>
              <a:rPr lang="fr-CA" sz="2400" b="1" dirty="0">
                <a:solidFill>
                  <a:schemeClr val="accent1">
                    <a:lumMod val="50000"/>
                  </a:schemeClr>
                </a:solidFill>
              </a:rPr>
              <a:t>AIDE-MÉMOIRE </a:t>
            </a:r>
            <a:r>
              <a:rPr lang="fr-CA" sz="2400" b="1" dirty="0" smtClean="0">
                <a:solidFill>
                  <a:schemeClr val="accent1">
                    <a:lumMod val="50000"/>
                  </a:schemeClr>
                </a:solidFill>
              </a:rPr>
              <a:t>– Les principes d’actions des premiers secours psychologiques</a:t>
            </a:r>
            <a:endParaRPr lang="fr-CA" sz="2400" b="1"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88F0B84-6562-4737-8D39-9EE59E245179}"/>
              </a:ext>
            </a:extLst>
          </p:cNvPr>
          <p:cNvSpPr>
            <a:spLocks noGrp="1"/>
          </p:cNvSpPr>
          <p:nvPr>
            <p:ph idx="1"/>
            <p:custDataLst>
              <p:tags r:id="rId2"/>
            </p:custDataLst>
          </p:nvPr>
        </p:nvSpPr>
        <p:spPr>
          <a:xfrm>
            <a:off x="679373" y="1344253"/>
            <a:ext cx="10674427" cy="5298917"/>
          </a:xfrm>
        </p:spPr>
        <p:txBody>
          <a:bodyPr>
            <a:noAutofit/>
          </a:bodyPr>
          <a:lstStyle/>
          <a:p>
            <a:pPr marL="457200" lvl="1" indent="0">
              <a:lnSpc>
                <a:spcPct val="100000"/>
              </a:lnSpc>
              <a:spcBef>
                <a:spcPts val="0"/>
              </a:spcBef>
              <a:spcAft>
                <a:spcPts val="1200"/>
              </a:spcAft>
              <a:buNone/>
            </a:pPr>
            <a:r>
              <a:rPr lang="fr-CA" sz="1600" dirty="0" smtClean="0"/>
              <a:t> </a:t>
            </a:r>
          </a:p>
          <a:p>
            <a:pPr>
              <a:lnSpc>
                <a:spcPct val="100000"/>
              </a:lnSpc>
              <a:spcBef>
                <a:spcPts val="0"/>
              </a:spcBef>
              <a:spcAft>
                <a:spcPts val="1200"/>
              </a:spcAft>
              <a:buFont typeface="Wingdings" panose="05000000000000000000" pitchFamily="2" charset="2"/>
              <a:buChar char="q"/>
            </a:pPr>
            <a:endParaRPr lang="fr-CA" sz="2000" dirty="0"/>
          </a:p>
          <a:p>
            <a:pPr marL="0" indent="0">
              <a:lnSpc>
                <a:spcPct val="100000"/>
              </a:lnSpc>
              <a:spcBef>
                <a:spcPts val="0"/>
              </a:spcBef>
              <a:spcAft>
                <a:spcPts val="1200"/>
              </a:spcAft>
              <a:buNone/>
            </a:pPr>
            <a:endParaRPr lang="fr-CA" sz="1600" dirty="0"/>
          </a:p>
        </p:txBody>
      </p:sp>
      <p:graphicFrame>
        <p:nvGraphicFramePr>
          <p:cNvPr id="7" name="Diagramme 6">
            <a:extLst>
              <a:ext uri="{FF2B5EF4-FFF2-40B4-BE49-F238E27FC236}">
                <a16:creationId xmlns:a16="http://schemas.microsoft.com/office/drawing/2014/main" id="{1EC103B5-3878-1347-9052-76CA22F18C85}"/>
              </a:ext>
            </a:extLst>
          </p:cNvPr>
          <p:cNvGraphicFramePr/>
          <p:nvPr>
            <p:custDataLst>
              <p:tags r:id="rId3"/>
            </p:custDataLst>
            <p:extLst>
              <p:ext uri="{D42A27DB-BD31-4B8C-83A1-F6EECF244321}">
                <p14:modId xmlns:p14="http://schemas.microsoft.com/office/powerpoint/2010/main" val="20614490"/>
              </p:ext>
            </p:extLst>
          </p:nvPr>
        </p:nvGraphicFramePr>
        <p:xfrm>
          <a:off x="-4579" y="1128256"/>
          <a:ext cx="12033175" cy="18916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ZoneTexte 3"/>
          <p:cNvSpPr txBox="1"/>
          <p:nvPr>
            <p:custDataLst>
              <p:tags r:id="rId4"/>
            </p:custDataLst>
          </p:nvPr>
        </p:nvSpPr>
        <p:spPr>
          <a:xfrm>
            <a:off x="22651" y="2767465"/>
            <a:ext cx="3707027" cy="2862322"/>
          </a:xfrm>
          <a:prstGeom prst="rect">
            <a:avLst/>
          </a:prstGeom>
          <a:noFill/>
        </p:spPr>
        <p:txBody>
          <a:bodyPr wrap="square" rtlCol="0">
            <a:spAutoFit/>
          </a:bodyPr>
          <a:lstStyle/>
          <a:p>
            <a:pPr marL="285750" indent="-285750">
              <a:buFont typeface="Wingdings" panose="05000000000000000000" pitchFamily="2" charset="2"/>
              <a:buChar char="q"/>
            </a:pPr>
            <a:r>
              <a:rPr lang="fr-CA" dirty="0" smtClean="0"/>
              <a:t>Je m’assure que mon intervention est sécuritaire</a:t>
            </a:r>
          </a:p>
          <a:p>
            <a:pPr marL="285750" indent="-285750">
              <a:buFont typeface="Wingdings" panose="05000000000000000000" pitchFamily="2" charset="2"/>
              <a:buChar char="q"/>
            </a:pPr>
            <a:r>
              <a:rPr lang="fr-CA" dirty="0" smtClean="0"/>
              <a:t>J’oriente rapidement les personnes ayant des besoins essentiels urgents vers les bonnes ressources</a:t>
            </a:r>
          </a:p>
          <a:p>
            <a:pPr marL="285750" indent="-285750">
              <a:buFont typeface="Wingdings" panose="05000000000000000000" pitchFamily="2" charset="2"/>
              <a:buChar char="q"/>
            </a:pPr>
            <a:r>
              <a:rPr lang="fr-CA" dirty="0" smtClean="0"/>
              <a:t>J’identifie les personnes en détresse</a:t>
            </a:r>
          </a:p>
          <a:p>
            <a:pPr marL="285750" indent="-285750">
              <a:buFont typeface="Wingdings" panose="05000000000000000000" pitchFamily="2" charset="2"/>
              <a:buChar char="q"/>
            </a:pPr>
            <a:endParaRPr lang="fr-CA" dirty="0" smtClean="0"/>
          </a:p>
          <a:p>
            <a:pPr marL="285750" indent="-285750">
              <a:buFont typeface="Wingdings" panose="05000000000000000000" pitchFamily="2" charset="2"/>
              <a:buChar char="q"/>
            </a:pPr>
            <a:endParaRPr lang="fr-CA" dirty="0"/>
          </a:p>
        </p:txBody>
      </p:sp>
      <p:sp>
        <p:nvSpPr>
          <p:cNvPr id="8" name="ZoneTexte 7"/>
          <p:cNvSpPr txBox="1"/>
          <p:nvPr>
            <p:custDataLst>
              <p:tags r:id="rId5"/>
            </p:custDataLst>
          </p:nvPr>
        </p:nvSpPr>
        <p:spPr>
          <a:xfrm>
            <a:off x="3903454" y="2767465"/>
            <a:ext cx="4226261" cy="2862322"/>
          </a:xfrm>
          <a:prstGeom prst="rect">
            <a:avLst/>
          </a:prstGeom>
          <a:noFill/>
        </p:spPr>
        <p:txBody>
          <a:bodyPr wrap="square" rtlCol="0">
            <a:spAutoFit/>
          </a:bodyPr>
          <a:lstStyle/>
          <a:p>
            <a:pPr marL="285750" indent="-285750">
              <a:buFont typeface="Wingdings" panose="05000000000000000000" pitchFamily="2" charset="2"/>
              <a:buChar char="q"/>
            </a:pPr>
            <a:r>
              <a:rPr lang="fr-CA" dirty="0" smtClean="0"/>
              <a:t>J’aborde la personne avec une approche respectueuse </a:t>
            </a:r>
          </a:p>
          <a:p>
            <a:pPr marL="285750" indent="-285750">
              <a:buFont typeface="Wingdings" panose="05000000000000000000" pitchFamily="2" charset="2"/>
              <a:buChar char="q"/>
            </a:pPr>
            <a:r>
              <a:rPr lang="fr-CA" dirty="0" smtClean="0"/>
              <a:t>Je lui demande de me nommer ses principaux besoins et préoccupations actuelles</a:t>
            </a:r>
          </a:p>
          <a:p>
            <a:pPr marL="285750" indent="-285750">
              <a:buFont typeface="Wingdings" panose="05000000000000000000" pitchFamily="2" charset="2"/>
              <a:buChar char="q"/>
            </a:pPr>
            <a:r>
              <a:rPr lang="fr-CA" dirty="0" smtClean="0"/>
              <a:t>Je prends le temps de l’écouter et de la calmer, au besoin</a:t>
            </a:r>
          </a:p>
          <a:p>
            <a:pPr marL="285750" indent="-285750">
              <a:buFont typeface="Wingdings" panose="05000000000000000000" pitchFamily="2" charset="2"/>
              <a:buChar char="q"/>
            </a:pPr>
            <a:endParaRPr lang="fr-CA" dirty="0" smtClean="0"/>
          </a:p>
          <a:p>
            <a:pPr marL="285750" indent="-285750">
              <a:buFont typeface="Wingdings" panose="05000000000000000000" pitchFamily="2" charset="2"/>
              <a:buChar char="q"/>
            </a:pPr>
            <a:endParaRPr lang="fr-CA" dirty="0" smtClean="0"/>
          </a:p>
          <a:p>
            <a:pPr marL="285750" indent="-285750">
              <a:buFont typeface="Wingdings" panose="05000000000000000000" pitchFamily="2" charset="2"/>
              <a:buChar char="q"/>
            </a:pPr>
            <a:endParaRPr lang="fr-CA" dirty="0"/>
          </a:p>
        </p:txBody>
      </p:sp>
      <p:sp>
        <p:nvSpPr>
          <p:cNvPr id="10" name="ZoneTexte 9"/>
          <p:cNvSpPr txBox="1"/>
          <p:nvPr>
            <p:custDataLst>
              <p:tags r:id="rId6"/>
            </p:custDataLst>
          </p:nvPr>
        </p:nvSpPr>
        <p:spPr>
          <a:xfrm>
            <a:off x="8303491" y="2767465"/>
            <a:ext cx="3700251" cy="4247317"/>
          </a:xfrm>
          <a:prstGeom prst="rect">
            <a:avLst/>
          </a:prstGeom>
          <a:noFill/>
        </p:spPr>
        <p:txBody>
          <a:bodyPr wrap="square" rtlCol="0">
            <a:spAutoFit/>
          </a:bodyPr>
          <a:lstStyle/>
          <a:p>
            <a:pPr marL="285750" indent="-285750">
              <a:buFont typeface="Wingdings" panose="05000000000000000000" pitchFamily="2" charset="2"/>
              <a:buChar char="q"/>
            </a:pPr>
            <a:r>
              <a:rPr lang="fr-CA" dirty="0" smtClean="0"/>
              <a:t>J’explore, avec la personne, ses propres ressources ainsi que celles de son réseau proche de soutien pour l’aider à identifier des stratégies qui lui permettraient de répondre à son besoin</a:t>
            </a:r>
          </a:p>
          <a:p>
            <a:pPr marL="285750" indent="-285750">
              <a:buFont typeface="Wingdings" panose="05000000000000000000" pitchFamily="2" charset="2"/>
              <a:buChar char="q"/>
            </a:pPr>
            <a:r>
              <a:rPr lang="fr-CA" dirty="0" smtClean="0"/>
              <a:t>Lorsque nécessaire, je l’oriente vers son réseau ou vers les services requis</a:t>
            </a:r>
          </a:p>
          <a:p>
            <a:pPr marL="285750" indent="-285750">
              <a:buFont typeface="Wingdings" panose="05000000000000000000" pitchFamily="2" charset="2"/>
              <a:buChar char="q"/>
            </a:pPr>
            <a:r>
              <a:rPr lang="fr-CA" dirty="0" smtClean="0"/>
              <a:t>Au besoin, je transmets les bonnes informations à la personne ou je la réfère aux ressources qui seront en mesure de lui fournir les informations souhaitées</a:t>
            </a:r>
          </a:p>
          <a:p>
            <a:pPr marL="285750" indent="-285750">
              <a:buFont typeface="Wingdings" panose="05000000000000000000" pitchFamily="2" charset="2"/>
              <a:buChar char="q"/>
            </a:pPr>
            <a:endParaRPr lang="fr-CA" dirty="0"/>
          </a:p>
        </p:txBody>
      </p:sp>
      <p:pic>
        <p:nvPicPr>
          <p:cNvPr id="12" name="Image 11"/>
          <p:cNvPicPr>
            <a:picLocks noChangeAspect="1"/>
          </p:cNvPicPr>
          <p:nvPr>
            <p:custDataLst>
              <p:tags r:id="rId7"/>
            </p:custDataLst>
          </p:nvPr>
        </p:nvPicPr>
        <p:blipFill>
          <a:blip r:embed="rId16"/>
          <a:stretch>
            <a:fillRect/>
          </a:stretch>
        </p:blipFill>
        <p:spPr>
          <a:xfrm>
            <a:off x="0" y="0"/>
            <a:ext cx="732257" cy="762000"/>
          </a:xfrm>
          <a:prstGeom prst="rect">
            <a:avLst/>
          </a:prstGeom>
        </p:spPr>
      </p:pic>
      <p:pic>
        <p:nvPicPr>
          <p:cNvPr id="5" name="Image 4"/>
          <p:cNvPicPr>
            <a:picLocks noChangeAspect="1"/>
          </p:cNvPicPr>
          <p:nvPr>
            <p:custDataLst>
              <p:tags r:id="rId8"/>
            </p:custDataLst>
          </p:nvPr>
        </p:nvPicPr>
        <p:blipFill>
          <a:blip r:embed="rId17">
            <a:extLst>
              <a:ext uri="{28A0092B-C50C-407E-A947-70E740481C1C}">
                <a14:useLocalDpi xmlns:a14="http://schemas.microsoft.com/office/drawing/2010/main" val="0"/>
              </a:ext>
            </a:extLst>
          </a:blip>
          <a:stretch>
            <a:fillRect/>
          </a:stretch>
        </p:blipFill>
        <p:spPr>
          <a:xfrm>
            <a:off x="10418064" y="0"/>
            <a:ext cx="1773936" cy="841248"/>
          </a:xfrm>
          <a:prstGeom prst="rect">
            <a:avLst/>
          </a:prstGeom>
        </p:spPr>
      </p:pic>
    </p:spTree>
    <p:extLst>
      <p:ext uri="{BB962C8B-B14F-4D97-AF65-F5344CB8AC3E}">
        <p14:creationId xmlns:p14="http://schemas.microsoft.com/office/powerpoint/2010/main" val="1187938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a:blip r:embed="rId7"/>
          <a:stretch>
            <a:fillRect/>
          </a:stretch>
        </p:blipFill>
        <p:spPr>
          <a:xfrm>
            <a:off x="0" y="1273955"/>
            <a:ext cx="5366084" cy="5584045"/>
          </a:xfrm>
          <a:prstGeom prst="rect">
            <a:avLst/>
          </a:prstGeom>
        </p:spPr>
      </p:pic>
      <p:pic>
        <p:nvPicPr>
          <p:cNvPr id="4" name="Image 3"/>
          <p:cNvPicPr>
            <a:picLocks noChangeAspect="1"/>
          </p:cNvPicPr>
          <p:nvPr>
            <p:custDataLst>
              <p:tags r:id="rId2"/>
            </p:custDataLst>
          </p:nvPr>
        </p:nvPicPr>
        <p:blipFill>
          <a:blip r:embed="rId8"/>
          <a:stretch>
            <a:fillRect/>
          </a:stretch>
        </p:blipFill>
        <p:spPr>
          <a:xfrm>
            <a:off x="1" y="0"/>
            <a:ext cx="12192000" cy="1106905"/>
          </a:xfrm>
          <a:prstGeom prst="rect">
            <a:avLst/>
          </a:prstGeom>
        </p:spPr>
      </p:pic>
      <p:sp>
        <p:nvSpPr>
          <p:cNvPr id="5" name="Titre 7">
            <a:extLst>
              <a:ext uri="{FF2B5EF4-FFF2-40B4-BE49-F238E27FC236}">
                <a16:creationId xmlns:a16="http://schemas.microsoft.com/office/drawing/2014/main" id="{C419FEB2-883B-F64A-A036-DD1AE13C23ED}"/>
              </a:ext>
            </a:extLst>
          </p:cNvPr>
          <p:cNvSpPr txBox="1">
            <a:spLocks/>
          </p:cNvSpPr>
          <p:nvPr>
            <p:custDataLst>
              <p:tags r:id="rId3"/>
            </p:custDataLst>
          </p:nvPr>
        </p:nvSpPr>
        <p:spPr>
          <a:xfrm>
            <a:off x="6216317" y="3117037"/>
            <a:ext cx="4981166" cy="7302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smtClean="0">
                <a:solidFill>
                  <a:srgbClr val="002060"/>
                </a:solidFill>
              </a:rPr>
              <a:t>Santé mentale et pandémie</a:t>
            </a: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r>
              <a:rPr lang="en-US" sz="2600" dirty="0" smtClean="0">
                <a:solidFill>
                  <a:srgbClr val="000000"/>
                </a:solidFill>
              </a:rPr>
              <a:t/>
            </a:r>
            <a:br>
              <a:rPr lang="en-US" sz="2600" dirty="0" smtClean="0">
                <a:solidFill>
                  <a:srgbClr val="000000"/>
                </a:solidFill>
              </a:rPr>
            </a:br>
            <a:endParaRPr lang="en-US" sz="2600" dirty="0">
              <a:solidFill>
                <a:srgbClr val="000000"/>
              </a:solidFill>
            </a:endParaRPr>
          </a:p>
        </p:txBody>
      </p:sp>
      <p:pic>
        <p:nvPicPr>
          <p:cNvPr id="6" name="Image 5"/>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9997441" y="5638961"/>
            <a:ext cx="2194560" cy="1042416"/>
          </a:xfrm>
          <a:prstGeom prst="rect">
            <a:avLst/>
          </a:prstGeom>
        </p:spPr>
      </p:pic>
    </p:spTree>
    <p:extLst>
      <p:ext uri="{BB962C8B-B14F-4D97-AF65-F5344CB8AC3E}">
        <p14:creationId xmlns:p14="http://schemas.microsoft.com/office/powerpoint/2010/main" val="44460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1065991" y="1452542"/>
            <a:ext cx="10449069" cy="4524315"/>
          </a:xfrm>
          <a:prstGeom prst="rect">
            <a:avLst/>
          </a:prstGeom>
          <a:noFill/>
        </p:spPr>
        <p:txBody>
          <a:bodyPr wrap="square" rtlCol="0">
            <a:spAutoFit/>
          </a:bodyPr>
          <a:lstStyle/>
          <a:p>
            <a:r>
              <a:rPr lang="fr-CA" sz="2400" dirty="0"/>
              <a:t>Les réactions de stress en contexte de pandémie peuvent être plus fortes </a:t>
            </a:r>
            <a:r>
              <a:rPr lang="fr-CA" sz="2400" dirty="0" smtClean="0"/>
              <a:t>pour :</a:t>
            </a:r>
            <a:endParaRPr lang="fr-CA" sz="2400" dirty="0"/>
          </a:p>
          <a:p>
            <a:endParaRPr lang="fr-CA" sz="1200" dirty="0"/>
          </a:p>
          <a:p>
            <a:pPr marL="342900" indent="-342900">
              <a:lnSpc>
                <a:spcPct val="150000"/>
              </a:lnSpc>
              <a:buFont typeface="Arial" panose="020B0604020202020204" pitchFamily="34" charset="0"/>
              <a:buChar char="•"/>
            </a:pPr>
            <a:r>
              <a:rPr lang="fr-CA" sz="2400" dirty="0"/>
              <a:t>Personnes âgées et celles avec des maladies chroniques </a:t>
            </a:r>
          </a:p>
          <a:p>
            <a:pPr marL="342900" indent="-342900">
              <a:lnSpc>
                <a:spcPct val="150000"/>
              </a:lnSpc>
              <a:buFont typeface="Arial" panose="020B0604020202020204" pitchFamily="34" charset="0"/>
              <a:buChar char="•"/>
            </a:pPr>
            <a:r>
              <a:rPr lang="fr-CA" sz="2400" dirty="0"/>
              <a:t>Enfants et </a:t>
            </a:r>
            <a:r>
              <a:rPr lang="fr-CA" sz="2400" dirty="0" smtClean="0"/>
              <a:t>adolescents</a:t>
            </a:r>
            <a:endParaRPr lang="fr-CA" sz="2400" dirty="0"/>
          </a:p>
          <a:p>
            <a:pPr marL="342900" indent="-342900">
              <a:lnSpc>
                <a:spcPct val="150000"/>
              </a:lnSpc>
              <a:buFont typeface="Arial" panose="020B0604020202020204" pitchFamily="34" charset="0"/>
              <a:buChar char="•"/>
            </a:pPr>
            <a:r>
              <a:rPr lang="fr-CA" sz="2400" dirty="0"/>
              <a:t>Personnes qui aident à la réponse à la COVID-19 (ex</a:t>
            </a:r>
            <a:r>
              <a:rPr lang="fr-CA" sz="2400" dirty="0" smtClean="0"/>
              <a:t>. : </a:t>
            </a:r>
            <a:r>
              <a:rPr lang="fr-CA" sz="2400" dirty="0"/>
              <a:t>les soignants)</a:t>
            </a:r>
          </a:p>
          <a:p>
            <a:pPr marL="342900" indent="-342900">
              <a:lnSpc>
                <a:spcPct val="150000"/>
              </a:lnSpc>
              <a:buFont typeface="Arial" panose="020B0604020202020204" pitchFamily="34" charset="0"/>
              <a:buChar char="•"/>
            </a:pPr>
            <a:r>
              <a:rPr lang="fr-CA" sz="2400" dirty="0"/>
              <a:t>Personnes avec des problèmes de santé mentale ou d’utilisation de </a:t>
            </a:r>
            <a:r>
              <a:rPr lang="fr-CA" sz="2400" dirty="0" smtClean="0"/>
              <a:t>substances </a:t>
            </a:r>
            <a:endParaRPr lang="fr-CA" sz="2400" dirty="0"/>
          </a:p>
          <a:p>
            <a:pPr marL="342900" indent="-342900">
              <a:lnSpc>
                <a:spcPct val="150000"/>
              </a:lnSpc>
              <a:buFont typeface="Arial" panose="020B0604020202020204" pitchFamily="34" charset="0"/>
              <a:buChar char="•"/>
            </a:pPr>
            <a:r>
              <a:rPr lang="fr-CA" sz="2400" dirty="0"/>
              <a:t>Personnes qui ont tendance à s’inquiéter par rapport à leur santé</a:t>
            </a:r>
          </a:p>
          <a:p>
            <a:pPr marL="342900" indent="-342900">
              <a:lnSpc>
                <a:spcPct val="150000"/>
              </a:lnSpc>
              <a:buFont typeface="Arial" panose="020B0604020202020204" pitchFamily="34" charset="0"/>
              <a:buChar char="•"/>
            </a:pPr>
            <a:r>
              <a:rPr lang="fr-CA" sz="2400" dirty="0"/>
              <a:t>Personnes vivant seules ou dont le réseau social est faible</a:t>
            </a:r>
          </a:p>
          <a:p>
            <a:pPr marL="342900" indent="-342900">
              <a:lnSpc>
                <a:spcPct val="150000"/>
              </a:lnSpc>
              <a:buFont typeface="Arial" panose="020B0604020202020204" pitchFamily="34" charset="0"/>
              <a:buChar char="•"/>
            </a:pPr>
            <a:r>
              <a:rPr lang="fr-CA" sz="2400" dirty="0"/>
              <a:t>Personnes qui ont déjà expérimenté un événement traumatique</a:t>
            </a:r>
          </a:p>
        </p:txBody>
      </p:sp>
      <p:sp>
        <p:nvSpPr>
          <p:cNvPr id="6" name="ZoneTexte 5">
            <a:extLst>
              <a:ext uri="{FF2B5EF4-FFF2-40B4-BE49-F238E27FC236}">
                <a16:creationId xmlns:a16="http://schemas.microsoft.com/office/drawing/2014/main" id="{B9CF5A30-3B43-3549-94E3-0DCE468647C5}"/>
              </a:ext>
            </a:extLst>
          </p:cNvPr>
          <p:cNvSpPr txBox="1"/>
          <p:nvPr>
            <p:custDataLst>
              <p:tags r:id="rId2"/>
            </p:custDataLst>
          </p:nvPr>
        </p:nvSpPr>
        <p:spPr>
          <a:xfrm>
            <a:off x="1065991" y="611652"/>
            <a:ext cx="4047518" cy="707886"/>
          </a:xfrm>
          <a:prstGeom prst="rect">
            <a:avLst/>
          </a:prstGeom>
          <a:noFill/>
        </p:spPr>
        <p:txBody>
          <a:bodyPr wrap="none" rtlCol="0">
            <a:spAutoFit/>
          </a:bodyPr>
          <a:lstStyle/>
          <a:p>
            <a:r>
              <a:rPr lang="fr-FR" sz="4000" b="1" dirty="0">
                <a:solidFill>
                  <a:srgbClr val="002060"/>
                </a:solidFill>
                <a:latin typeface="+mj-lt"/>
              </a:rPr>
              <a:t>Stress et </a:t>
            </a:r>
            <a:r>
              <a:rPr lang="fr-FR" sz="4000" b="1" dirty="0" smtClean="0">
                <a:solidFill>
                  <a:srgbClr val="002060"/>
                </a:solidFill>
                <a:latin typeface="+mj-lt"/>
              </a:rPr>
              <a:t>pandémie</a:t>
            </a:r>
            <a:endParaRPr lang="fr-FR" sz="4000" b="1" dirty="0">
              <a:solidFill>
                <a:srgbClr val="002060"/>
              </a:solidFill>
              <a:latin typeface="+mj-lt"/>
            </a:endParaRPr>
          </a:p>
        </p:txBody>
      </p:sp>
      <p:sp>
        <p:nvSpPr>
          <p:cNvPr id="2" name="ZoneTexte 1">
            <a:extLst>
              <a:ext uri="{FF2B5EF4-FFF2-40B4-BE49-F238E27FC236}">
                <a16:creationId xmlns:a16="http://schemas.microsoft.com/office/drawing/2014/main" id="{D5458995-E4E4-0645-82BF-95129E83483F}"/>
              </a:ext>
            </a:extLst>
          </p:cNvPr>
          <p:cNvSpPr txBox="1"/>
          <p:nvPr>
            <p:custDataLst>
              <p:tags r:id="rId3"/>
            </p:custDataLst>
          </p:nvPr>
        </p:nvSpPr>
        <p:spPr>
          <a:xfrm>
            <a:off x="8131729" y="6488668"/>
            <a:ext cx="4378036" cy="369332"/>
          </a:xfrm>
          <a:prstGeom prst="rect">
            <a:avLst/>
          </a:prstGeom>
          <a:noFill/>
        </p:spPr>
        <p:txBody>
          <a:bodyPr wrap="square" rtlCol="0">
            <a:spAutoFit/>
          </a:bodyPr>
          <a:lstStyle/>
          <a:p>
            <a:r>
              <a:rPr lang="fr-FR" dirty="0">
                <a:solidFill>
                  <a:schemeClr val="accent1"/>
                </a:solidFill>
              </a:rPr>
              <a:t>Société canadienne de psychologie, 2020</a:t>
            </a:r>
          </a:p>
        </p:txBody>
      </p:sp>
      <p:pic>
        <p:nvPicPr>
          <p:cNvPr id="5" name="7">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515060" y="5879068"/>
            <a:ext cx="609600" cy="609600"/>
          </a:xfrm>
          <a:prstGeom prst="rect">
            <a:avLst/>
          </a:prstGeom>
        </p:spPr>
      </p:pic>
    </p:spTree>
    <p:extLst>
      <p:ext uri="{BB962C8B-B14F-4D97-AF65-F5344CB8AC3E}">
        <p14:creationId xmlns:p14="http://schemas.microsoft.com/office/powerpoint/2010/main" val="28644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43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6ED4B7-8B66-1944-83AB-F1E234D3BCA3}"/>
              </a:ext>
            </a:extLst>
          </p:cNvPr>
          <p:cNvSpPr txBox="1"/>
          <p:nvPr>
            <p:custDataLst>
              <p:tags r:id="rId1"/>
            </p:custDataLst>
          </p:nvPr>
        </p:nvSpPr>
        <p:spPr>
          <a:xfrm>
            <a:off x="1198995" y="1934680"/>
            <a:ext cx="10449069" cy="4001095"/>
          </a:xfrm>
          <a:prstGeom prst="rect">
            <a:avLst/>
          </a:prstGeom>
          <a:noFill/>
        </p:spPr>
        <p:txBody>
          <a:bodyPr wrap="square" rtlCol="0">
            <a:spAutoFit/>
          </a:bodyPr>
          <a:lstStyle/>
          <a:p>
            <a:pPr marL="342900" indent="-342900">
              <a:spcAft>
                <a:spcPts val="2400"/>
              </a:spcAft>
              <a:buFont typeface="Wingdings" pitchFamily="2" charset="2"/>
              <a:buChar char="Ø"/>
            </a:pPr>
            <a:r>
              <a:rPr lang="fr-CA" sz="2600" dirty="0"/>
              <a:t>Peur et inquiétude pour sa propre santé et pour leurs proches</a:t>
            </a:r>
          </a:p>
          <a:p>
            <a:pPr marL="342900" indent="-342900">
              <a:spcAft>
                <a:spcPts val="2400"/>
              </a:spcAft>
              <a:buFont typeface="Wingdings" pitchFamily="2" charset="2"/>
              <a:buChar char="Ø"/>
            </a:pPr>
            <a:r>
              <a:rPr lang="fr-CA" sz="2600" dirty="0"/>
              <a:t>Changements dans les habitudes de sommeil ou d’alimentation</a:t>
            </a:r>
          </a:p>
          <a:p>
            <a:pPr marL="342900" indent="-342900">
              <a:spcAft>
                <a:spcPts val="2400"/>
              </a:spcAft>
              <a:buFont typeface="Wingdings" pitchFamily="2" charset="2"/>
              <a:buChar char="Ø"/>
            </a:pPr>
            <a:r>
              <a:rPr lang="fr-CA" sz="2600" dirty="0"/>
              <a:t>Difficulté à dormir ou à se concentrer</a:t>
            </a:r>
          </a:p>
          <a:p>
            <a:pPr marL="342900" indent="-342900">
              <a:spcAft>
                <a:spcPts val="2400"/>
              </a:spcAft>
              <a:buFont typeface="Wingdings" pitchFamily="2" charset="2"/>
              <a:buChar char="Ø"/>
            </a:pPr>
            <a:r>
              <a:rPr lang="fr-CA" sz="2600" dirty="0"/>
              <a:t>Problèmes de santé chroniques pouvant empirer</a:t>
            </a:r>
          </a:p>
          <a:p>
            <a:pPr marL="342900" indent="-342900">
              <a:spcAft>
                <a:spcPts val="2400"/>
              </a:spcAft>
              <a:buFont typeface="Wingdings" pitchFamily="2" charset="2"/>
              <a:buChar char="Ø"/>
            </a:pPr>
            <a:r>
              <a:rPr lang="fr-CA" sz="2600" dirty="0"/>
              <a:t>Augmentation de l’utilisation d’alcool, de tabac ou de drogues</a:t>
            </a:r>
          </a:p>
          <a:p>
            <a:pPr marL="342900" indent="-342900">
              <a:spcAft>
                <a:spcPts val="2400"/>
              </a:spcAft>
              <a:buFont typeface="Wingdings" pitchFamily="2" charset="2"/>
              <a:buChar char="Ø"/>
            </a:pPr>
            <a:r>
              <a:rPr lang="fr-CA" sz="2600" dirty="0"/>
              <a:t>Pour certaines personnes, le stress </a:t>
            </a:r>
            <a:r>
              <a:rPr lang="fr-CA" sz="2600" dirty="0">
                <a:sym typeface="Wingdings" pitchFamily="2" charset="2"/>
              </a:rPr>
              <a:t> Détresse</a:t>
            </a:r>
            <a:endParaRPr lang="fr-CA" sz="2400" dirty="0"/>
          </a:p>
        </p:txBody>
      </p:sp>
      <p:sp>
        <p:nvSpPr>
          <p:cNvPr id="6" name="ZoneTexte 5">
            <a:extLst>
              <a:ext uri="{FF2B5EF4-FFF2-40B4-BE49-F238E27FC236}">
                <a16:creationId xmlns:a16="http://schemas.microsoft.com/office/drawing/2014/main" id="{B9CF5A30-3B43-3549-94E3-0DCE468647C5}"/>
              </a:ext>
            </a:extLst>
          </p:cNvPr>
          <p:cNvSpPr txBox="1"/>
          <p:nvPr>
            <p:custDataLst>
              <p:tags r:id="rId2"/>
            </p:custDataLst>
          </p:nvPr>
        </p:nvSpPr>
        <p:spPr>
          <a:xfrm>
            <a:off x="1065991" y="611652"/>
            <a:ext cx="9211496" cy="707886"/>
          </a:xfrm>
          <a:prstGeom prst="rect">
            <a:avLst/>
          </a:prstGeom>
          <a:noFill/>
        </p:spPr>
        <p:txBody>
          <a:bodyPr wrap="none" rtlCol="0">
            <a:spAutoFit/>
          </a:bodyPr>
          <a:lstStyle/>
          <a:p>
            <a:r>
              <a:rPr lang="fr-FR" sz="4000" b="1" dirty="0">
                <a:solidFill>
                  <a:srgbClr val="002060"/>
                </a:solidFill>
                <a:latin typeface="+mj-lt"/>
              </a:rPr>
              <a:t>Manifestation du stress en cas de pandémie</a:t>
            </a:r>
          </a:p>
        </p:txBody>
      </p:sp>
      <p:sp>
        <p:nvSpPr>
          <p:cNvPr id="4" name="ZoneTexte 3">
            <a:extLst>
              <a:ext uri="{FF2B5EF4-FFF2-40B4-BE49-F238E27FC236}">
                <a16:creationId xmlns:a16="http://schemas.microsoft.com/office/drawing/2014/main" id="{0E6D4E4E-DEDC-6C4D-A66C-D4EFDF6FE284}"/>
              </a:ext>
            </a:extLst>
          </p:cNvPr>
          <p:cNvSpPr txBox="1"/>
          <p:nvPr>
            <p:custDataLst>
              <p:tags r:id="rId3"/>
            </p:custDataLst>
          </p:nvPr>
        </p:nvSpPr>
        <p:spPr>
          <a:xfrm>
            <a:off x="7898973" y="6451927"/>
            <a:ext cx="4378036" cy="369332"/>
          </a:xfrm>
          <a:prstGeom prst="rect">
            <a:avLst/>
          </a:prstGeom>
          <a:noFill/>
        </p:spPr>
        <p:txBody>
          <a:bodyPr wrap="square" rtlCol="0">
            <a:spAutoFit/>
          </a:bodyPr>
          <a:lstStyle/>
          <a:p>
            <a:r>
              <a:rPr lang="fr-FR" dirty="0">
                <a:solidFill>
                  <a:schemeClr val="accent1"/>
                </a:solidFill>
              </a:rPr>
              <a:t>Société canadienne de psychologie, 2020</a:t>
            </a:r>
          </a:p>
        </p:txBody>
      </p:sp>
      <p:pic>
        <p:nvPicPr>
          <p:cNvPr id="2" name="8">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1475308" y="5842327"/>
            <a:ext cx="609600" cy="609600"/>
          </a:xfrm>
          <a:prstGeom prst="rect">
            <a:avLst/>
          </a:prstGeom>
        </p:spPr>
      </p:pic>
    </p:spTree>
    <p:extLst>
      <p:ext uri="{BB962C8B-B14F-4D97-AF65-F5344CB8AC3E}">
        <p14:creationId xmlns:p14="http://schemas.microsoft.com/office/powerpoint/2010/main" val="410698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withEffect">
                                  <p:stCondLst>
                                    <p:cond delay="0"/>
                                  </p:stCondLst>
                                  <p:childTnLst>
                                    <p:cmd type="call" cmd="playFrom(0.0)">
                                      <p:cBhvr>
                                        <p:cTn id="11" dur="1668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Image 3">
            <a:extLst>
              <a:ext uri="{FF2B5EF4-FFF2-40B4-BE49-F238E27FC236}">
                <a16:creationId xmlns:a16="http://schemas.microsoft.com/office/drawing/2014/main" id="{C3B0C7E2-8259-B84B-8674-B1E06A0EFA77}"/>
              </a:ext>
            </a:extLst>
          </p:cNvPr>
          <p:cNvPicPr>
            <a:picLocks noChangeAspect="1"/>
          </p:cNvPicPr>
          <p:nvPr>
            <p:custDataLst>
              <p:tags r:id="rId4"/>
            </p:custDataLst>
          </p:nvPr>
        </p:nvPicPr>
        <p:blipFill rotWithShape="1">
          <a:blip r:embed="rId12">
            <a:alphaModFix/>
            <a:extLst>
              <a:ext uri="{28A0092B-C50C-407E-A947-70E740481C1C}">
                <a14:useLocalDpi xmlns:a14="http://schemas.microsoft.com/office/drawing/2010/main" val="0"/>
              </a:ext>
            </a:extLst>
          </a:blip>
          <a:srcRect b="19669"/>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ctangle 2">
            <a:extLst>
              <a:ext uri="{FF2B5EF4-FFF2-40B4-BE49-F238E27FC236}">
                <a16:creationId xmlns:a16="http://schemas.microsoft.com/office/drawing/2014/main" id="{99C9FBE4-940A-484C-A6EB-3C15B88DA369}"/>
              </a:ext>
            </a:extLst>
          </p:cNvPr>
          <p:cNvSpPr/>
          <p:nvPr>
            <p:custDataLst>
              <p:tags r:id="rId5"/>
            </p:custDataLst>
          </p:nvPr>
        </p:nvSpPr>
        <p:spPr>
          <a:xfrm>
            <a:off x="5737184" y="562658"/>
            <a:ext cx="6000114" cy="5732683"/>
          </a:xfrm>
          <a:prstGeom prst="rect">
            <a:avLst/>
          </a:prstGeom>
        </p:spPr>
        <p:txBody>
          <a:bodyPr vert="horz" lIns="91440" tIns="45720" rIns="91440" bIns="45720" rtlCol="0" anchor="ctr">
            <a:normAutofit/>
          </a:bodyPr>
          <a:lstStyle/>
          <a:p>
            <a:pPr lvl="0">
              <a:lnSpc>
                <a:spcPct val="90000"/>
              </a:lnSpc>
              <a:spcAft>
                <a:spcPts val="0"/>
              </a:spcAft>
            </a:pPr>
            <a:r>
              <a:rPr lang="en-US" sz="3200" b="1" dirty="0">
                <a:solidFill>
                  <a:srgbClr val="002060"/>
                </a:solidFill>
                <a:latin typeface="+mj-lt"/>
                <a:cs typeface="Calibri" panose="020F0502020204030204" pitchFamily="34" charset="0"/>
              </a:rPr>
              <a:t>Stress, anxiété et déprime associés à la maladie à coronavirus </a:t>
            </a:r>
          </a:p>
          <a:p>
            <a:pPr lvl="0">
              <a:lnSpc>
                <a:spcPct val="90000"/>
              </a:lnSpc>
              <a:spcAft>
                <a:spcPts val="0"/>
              </a:spcAft>
            </a:pPr>
            <a:r>
              <a:rPr lang="en-US" sz="3200" b="1" dirty="0">
                <a:solidFill>
                  <a:srgbClr val="002060"/>
                </a:solidFill>
                <a:latin typeface="+mj-lt"/>
                <a:cs typeface="Calibri" panose="020F0502020204030204" pitchFamily="34" charset="0"/>
              </a:rPr>
              <a:t>COVID-19 (</a:t>
            </a:r>
            <a:r>
              <a:rPr lang="en-US" sz="3200" b="1" dirty="0" smtClean="0">
                <a:solidFill>
                  <a:srgbClr val="002060"/>
                </a:solidFill>
                <a:latin typeface="+mj-lt"/>
                <a:cs typeface="Calibri" panose="020F0502020204030204" pitchFamily="34" charset="0"/>
              </a:rPr>
              <a:t>source : </a:t>
            </a:r>
            <a:r>
              <a:rPr lang="en-US" sz="3200" b="1" dirty="0">
                <a:solidFill>
                  <a:srgbClr val="002060"/>
                </a:solidFill>
                <a:latin typeface="+mj-lt"/>
                <a:cs typeface="Calibri" panose="020F0502020204030204" pitchFamily="34" charset="0"/>
              </a:rPr>
              <a:t>MSSS, 2020)</a:t>
            </a:r>
          </a:p>
          <a:p>
            <a:pPr lvl="0" indent="-228600">
              <a:lnSpc>
                <a:spcPct val="90000"/>
              </a:lnSpc>
              <a:spcAft>
                <a:spcPts val="1200"/>
              </a:spcAft>
              <a:buFont typeface="Arial" panose="020B0604020202020204" pitchFamily="34" charset="0"/>
              <a:buChar char="•"/>
            </a:pPr>
            <a:endParaRPr lang="en-US" sz="1400" b="1" dirty="0">
              <a:solidFill>
                <a:srgbClr val="000000"/>
              </a:solidFill>
            </a:endParaRPr>
          </a:p>
          <a:p>
            <a:pPr lvl="0">
              <a:lnSpc>
                <a:spcPct val="90000"/>
              </a:lnSpc>
              <a:spcAft>
                <a:spcPts val="1200"/>
              </a:spcAft>
            </a:pPr>
            <a:r>
              <a:rPr lang="en-US" sz="2400" dirty="0">
                <a:solidFill>
                  <a:srgbClr val="000000"/>
                </a:solidFill>
              </a:rPr>
              <a:t>Fiche </a:t>
            </a:r>
            <a:r>
              <a:rPr lang="fr-CA" sz="2400" noProof="1" smtClean="0">
                <a:solidFill>
                  <a:srgbClr val="000000"/>
                </a:solidFill>
              </a:rPr>
              <a:t>d’information</a:t>
            </a:r>
            <a:r>
              <a:rPr lang="en-US" sz="2400" dirty="0" smtClean="0">
                <a:solidFill>
                  <a:srgbClr val="000000"/>
                </a:solidFill>
              </a:rPr>
              <a:t> </a:t>
            </a:r>
            <a:r>
              <a:rPr lang="en-US" sz="2400" dirty="0">
                <a:solidFill>
                  <a:srgbClr val="000000"/>
                </a:solidFill>
              </a:rPr>
              <a:t>(en français et anglais)</a:t>
            </a:r>
          </a:p>
          <a:p>
            <a:pPr marL="817563" lvl="1" indent="-228600">
              <a:lnSpc>
                <a:spcPct val="90000"/>
              </a:lnSpc>
              <a:spcAft>
                <a:spcPts val="1200"/>
              </a:spcAft>
              <a:buFont typeface="Arial" panose="020B0604020202020204" pitchFamily="34" charset="0"/>
              <a:buChar char="•"/>
            </a:pPr>
            <a:r>
              <a:rPr lang="en-US" sz="2400" dirty="0">
                <a:solidFill>
                  <a:srgbClr val="000000"/>
                </a:solidFill>
              </a:rPr>
              <a:t>Réactions possibles en contexte de pandémie</a:t>
            </a:r>
          </a:p>
          <a:p>
            <a:pPr marL="817563" lvl="1" indent="-228600">
              <a:lnSpc>
                <a:spcPct val="90000"/>
              </a:lnSpc>
              <a:spcAft>
                <a:spcPts val="1200"/>
              </a:spcAft>
              <a:buFont typeface="Arial" panose="020B0604020202020204" pitchFamily="34" charset="0"/>
              <a:buChar char="•"/>
            </a:pPr>
            <a:r>
              <a:rPr lang="en-US" sz="2400" dirty="0" smtClean="0">
                <a:solidFill>
                  <a:srgbClr val="000000"/>
                </a:solidFill>
              </a:rPr>
              <a:t>Manifestations </a:t>
            </a:r>
            <a:r>
              <a:rPr lang="en-US" sz="2400" dirty="0">
                <a:solidFill>
                  <a:srgbClr val="000000"/>
                </a:solidFill>
              </a:rPr>
              <a:t>possibles de stress, d’anxiété et de déprime</a:t>
            </a:r>
          </a:p>
          <a:p>
            <a:pPr marL="817563" lvl="1" indent="-228600">
              <a:lnSpc>
                <a:spcPct val="90000"/>
              </a:lnSpc>
              <a:spcAft>
                <a:spcPts val="1200"/>
              </a:spcAft>
              <a:buFont typeface="Arial" panose="020B0604020202020204" pitchFamily="34" charset="0"/>
              <a:buChar char="•"/>
            </a:pPr>
            <a:r>
              <a:rPr lang="en-US" sz="2400" dirty="0">
                <a:solidFill>
                  <a:srgbClr val="000000"/>
                </a:solidFill>
              </a:rPr>
              <a:t>Pistes pour prendre soin de soi et consulter les ressources disponibles.</a:t>
            </a:r>
          </a:p>
          <a:p>
            <a:pPr lvl="1" indent="-228600">
              <a:lnSpc>
                <a:spcPct val="90000"/>
              </a:lnSpc>
              <a:buFont typeface="Arial" panose="020B0604020202020204" pitchFamily="34" charset="0"/>
              <a:buChar char="•"/>
            </a:pPr>
            <a:endParaRPr lang="en-US" sz="2400" dirty="0">
              <a:solidFill>
                <a:srgbClr val="000000"/>
              </a:solidFill>
            </a:endParaRPr>
          </a:p>
          <a:p>
            <a:pPr marL="131763" lvl="0">
              <a:lnSpc>
                <a:spcPct val="90000"/>
              </a:lnSpc>
              <a:spcAft>
                <a:spcPts val="0"/>
              </a:spcAft>
            </a:pPr>
            <a:r>
              <a:rPr lang="en-US" sz="2400" u="sng" dirty="0" smtClean="0">
                <a:solidFill>
                  <a:srgbClr val="0070C0"/>
                </a:solidFill>
                <a:hlinkClick r:id="rId13"/>
              </a:rPr>
              <a:t>https://publications.msss.gouv.qc.ca/msss/document-002471/</a:t>
            </a:r>
            <a:endParaRPr lang="en-US" sz="2400" u="sng" dirty="0" smtClean="0">
              <a:solidFill>
                <a:srgbClr val="0070C0"/>
              </a:solidFill>
            </a:endParaRPr>
          </a:p>
          <a:p>
            <a:pPr marL="360363" lvl="0" indent="-228600">
              <a:lnSpc>
                <a:spcPct val="90000"/>
              </a:lnSpc>
              <a:spcAft>
                <a:spcPts val="0"/>
              </a:spcAft>
              <a:buFont typeface="Arial" panose="020B0604020202020204" pitchFamily="34" charset="0"/>
              <a:buChar char="•"/>
            </a:pPr>
            <a:endParaRPr lang="en-US" sz="1400" u="sng" dirty="0">
              <a:solidFill>
                <a:srgbClr val="000000"/>
              </a:solidFill>
            </a:endParaRPr>
          </a:p>
        </p:txBody>
      </p:sp>
      <p:pic>
        <p:nvPicPr>
          <p:cNvPr id="5" name="Son enregistré">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582400" y="6139581"/>
            <a:ext cx="609600" cy="609600"/>
          </a:xfrm>
          <a:prstGeom prst="rect">
            <a:avLst/>
          </a:prstGeom>
        </p:spPr>
      </p:pic>
    </p:spTree>
    <p:extLst>
      <p:ext uri="{BB962C8B-B14F-4D97-AF65-F5344CB8AC3E}">
        <p14:creationId xmlns:p14="http://schemas.microsoft.com/office/powerpoint/2010/main" val="5897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8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1"/>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7"/>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8"/>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6"/>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7"/>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1"/>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3"/>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24.xml><?xml version="1.0" encoding="utf-8"?>
<p:tagLst xmlns:a="http://schemas.openxmlformats.org/drawingml/2006/main" xmlns:r="http://schemas.openxmlformats.org/officeDocument/2006/relationships" xmlns:p="http://schemas.openxmlformats.org/presentationml/2006/main">
  <p:tag name="NUM" val="7"/>
</p:tagLst>
</file>

<file path=ppt/tags/tag225.xml><?xml version="1.0" encoding="utf-8"?>
<p:tagLst xmlns:a="http://schemas.openxmlformats.org/drawingml/2006/main" xmlns:r="http://schemas.openxmlformats.org/officeDocument/2006/relationships" xmlns:p="http://schemas.openxmlformats.org/presentationml/2006/main">
  <p:tag name="NUM" val="8"/>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5"/>
</p:tagLst>
</file>

<file path=ppt/tags/tag239.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7"/>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6"/>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4"/>
</p:tagLst>
</file>

<file path=ppt/tags/tag259.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6"/>
</p:tagLst>
</file>

<file path=ppt/tags/tag261.xml><?xml version="1.0" encoding="utf-8"?>
<p:tagLst xmlns:a="http://schemas.openxmlformats.org/drawingml/2006/main" xmlns:r="http://schemas.openxmlformats.org/officeDocument/2006/relationships" xmlns:p="http://schemas.openxmlformats.org/presentationml/2006/main">
  <p:tag name="NUM" val="7"/>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1"/>
</p:tagLst>
</file>

<file path=ppt/tags/tag267.xml><?xml version="1.0" encoding="utf-8"?>
<p:tagLst xmlns:a="http://schemas.openxmlformats.org/drawingml/2006/main" xmlns:r="http://schemas.openxmlformats.org/officeDocument/2006/relationships" xmlns:p="http://schemas.openxmlformats.org/presentationml/2006/main">
  <p:tag name="NUM" val="2"/>
</p:tagLst>
</file>

<file path=ppt/tags/tag268.xml><?xml version="1.0" encoding="utf-8"?>
<p:tagLst xmlns:a="http://schemas.openxmlformats.org/drawingml/2006/main" xmlns:r="http://schemas.openxmlformats.org/officeDocument/2006/relationships" xmlns:p="http://schemas.openxmlformats.org/presentationml/2006/main">
  <p:tag name="NUM" val="3"/>
</p:tagLst>
</file>

<file path=ppt/tags/tag269.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3"/>
</p:tagLst>
</file>

<file path=ppt/tags/tag273.xml><?xml version="1.0" encoding="utf-8"?>
<p:tagLst xmlns:a="http://schemas.openxmlformats.org/drawingml/2006/main" xmlns:r="http://schemas.openxmlformats.org/officeDocument/2006/relationships" xmlns:p="http://schemas.openxmlformats.org/presentationml/2006/main">
  <p:tag name="NUM" val="4"/>
</p:tagLst>
</file>

<file path=ppt/tags/tag274.xml><?xml version="1.0" encoding="utf-8"?>
<p:tagLst xmlns:a="http://schemas.openxmlformats.org/drawingml/2006/main" xmlns:r="http://schemas.openxmlformats.org/officeDocument/2006/relationships" xmlns:p="http://schemas.openxmlformats.org/presentationml/2006/main">
  <p:tag name="NUM" val="5"/>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2"/>
</p:tagLst>
</file>

<file path=ppt/tags/tag277.xml><?xml version="1.0" encoding="utf-8"?>
<p:tagLst xmlns:a="http://schemas.openxmlformats.org/drawingml/2006/main" xmlns:r="http://schemas.openxmlformats.org/officeDocument/2006/relationships" xmlns:p="http://schemas.openxmlformats.org/presentationml/2006/main">
  <p:tag name="NUM" val="3"/>
</p:tagLst>
</file>

<file path=ppt/tags/tag278.xml><?xml version="1.0" encoding="utf-8"?>
<p:tagLst xmlns:a="http://schemas.openxmlformats.org/drawingml/2006/main" xmlns:r="http://schemas.openxmlformats.org/officeDocument/2006/relationships" xmlns:p="http://schemas.openxmlformats.org/presentationml/2006/main">
  <p:tag name="NUM" val="4"/>
</p:tagLst>
</file>

<file path=ppt/tags/tag279.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6"/>
</p:tagLst>
</file>

<file path=ppt/tags/tag281.xml><?xml version="1.0" encoding="utf-8"?>
<p:tagLst xmlns:a="http://schemas.openxmlformats.org/drawingml/2006/main" xmlns:r="http://schemas.openxmlformats.org/officeDocument/2006/relationships" xmlns:p="http://schemas.openxmlformats.org/presentationml/2006/main">
  <p:tag name="NUM" val="7"/>
</p:tagLst>
</file>

<file path=ppt/tags/tag282.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A527C5CF9D5C43856D5A3CDC653294" ma:contentTypeVersion="10" ma:contentTypeDescription="Crée un document." ma:contentTypeScope="" ma:versionID="7496456c5f4752115ee4c0984086190e">
  <xsd:schema xmlns:xsd="http://www.w3.org/2001/XMLSchema" xmlns:xs="http://www.w3.org/2001/XMLSchema" xmlns:p="http://schemas.microsoft.com/office/2006/metadata/properties" xmlns:ns3="14520aa8-6eec-4876-83b9-fb26629e9ab3" xmlns:ns4="5269c25f-2e47-406b-84b7-e1e1948411d3" targetNamespace="http://schemas.microsoft.com/office/2006/metadata/properties" ma:root="true" ma:fieldsID="326fabf679300173fec1589a6425ce72" ns3:_="" ns4:_="">
    <xsd:import namespace="14520aa8-6eec-4876-83b9-fb26629e9ab3"/>
    <xsd:import namespace="5269c25f-2e47-406b-84b7-e1e1948411d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20aa8-6eec-4876-83b9-fb26629e9ab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69c25f-2e47-406b-84b7-e1e1948411d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1CF6DF-C2D8-4FDE-AB23-6F6C66F7B31A}">
  <ds:schemaRefs>
    <ds:schemaRef ds:uri="14520aa8-6eec-4876-83b9-fb26629e9ab3"/>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 ds:uri="5269c25f-2e47-406b-84b7-e1e1948411d3"/>
    <ds:schemaRef ds:uri="http://purl.org/dc/elements/1.1/"/>
  </ds:schemaRefs>
</ds:datastoreItem>
</file>

<file path=customXml/itemProps2.xml><?xml version="1.0" encoding="utf-8"?>
<ds:datastoreItem xmlns:ds="http://schemas.openxmlformats.org/officeDocument/2006/customXml" ds:itemID="{79228309-69C3-4000-A64C-11F588FF7F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20aa8-6eec-4876-83b9-fb26629e9ab3"/>
    <ds:schemaRef ds:uri="5269c25f-2e47-406b-84b7-e1e1948411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617686-CFD5-416F-96EF-E2BC3D108D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2937</TotalTime>
  <Words>4032</Words>
  <Application>Microsoft Office PowerPoint</Application>
  <PresentationFormat>Grand écran</PresentationFormat>
  <Paragraphs>453</Paragraphs>
  <Slides>53</Slides>
  <Notes>53</Notes>
  <HiddenSlides>0</HiddenSlides>
  <MMClips>45</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53</vt:i4>
      </vt:variant>
    </vt:vector>
  </HeadingPairs>
  <TitlesOfParts>
    <vt:vector size="63" baseType="lpstr">
      <vt:lpstr>Arial</vt:lpstr>
      <vt:lpstr>Arial Narrow</vt:lpstr>
      <vt:lpstr>Calibri</vt:lpstr>
      <vt:lpstr>Calibri Light</vt:lpstr>
      <vt:lpstr>Courier New</vt:lpstr>
      <vt:lpstr>Times New Roman</vt:lpstr>
      <vt:lpstr>Wingdings</vt:lpstr>
      <vt:lpstr>Thème Office</vt:lpstr>
      <vt:lpstr>Office Theme</vt:lpstr>
      <vt:lpstr>1_Thème Office</vt:lpstr>
      <vt:lpstr>Présentation PowerPoint</vt:lpstr>
      <vt:lpstr>Cette présentation est adaptée du webinaire « Premiers secours psychologiques en cas de pandémie » de l’équipe du projet ARICA avec  l’autorisation des auteures.  Lily Lessard, inf. Ph. D.  Professeure sciences de la santé, UQAR,  Chercheure SASSS et Projet ARICA Chaire de recherche interdisciplinaire Santé et Services sociaux en milieu rural  Audrey Lafond, travailleuse sociale. Professionnelle de recherche, Projet ARICA, UQAR Chaire de recherche interdisciplinaire Santé et Services sociaux en milieu rural    </vt:lpstr>
      <vt:lpstr>À qui s’adresse cette présentation?  Aux personnes n’ayant pas nécessairement de formation ou d’expérience professionnelle en santé mentale et qui sont exposées à la détresse psychologique des autres personnes, et ce, particulièrement dans le contexte de la pandémie liée à la COVID-19. </vt:lpstr>
      <vt:lpstr>Objectif de la présentation  Les participantes et les participants se familiariseront avec les objectifs et les principes d’action des premiers secours psychologiques (PSP) appliqués au contexte de l’actuelle pandémie, mais aussi applicables au quotidien.     </vt:lpstr>
      <vt:lpstr>Plan de la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https://www.cisssca.com/covid-19-population/prendre-soin-de-nous-des-outils-et-des-trucs/  </vt:lpstr>
      <vt:lpstr>https://www.ordrepsy.qc.ca/  </vt:lpstr>
      <vt:lpstr>Présentation PowerPoint</vt:lpstr>
      <vt:lpstr>Présentation PowerPoint</vt:lpstr>
      <vt:lpstr>Références</vt:lpstr>
      <vt:lpstr>Références</vt:lpstr>
      <vt:lpstr>À FAIRE - Avant d’offrir les premiers secours psychologiques</vt:lpstr>
      <vt:lpstr>AIDE-MÉMOIRE Trajectoires d’accès aux services </vt:lpstr>
      <vt:lpstr>AIDE-MÉMOIRE – Les principes d’actions des premiers secours psychologiques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Premiers secours psychologiques en logement social et communautaire  pour réduire la détresse en contexte de pandémie      Comité des partenaires régionaux du soutien communautaire en logement social et communautaire de Chaudière-Appalaches  Webinaire, 27 avril 2020 14h-15h</dc:title>
  <dc:creator>Lessard Lily</dc:creator>
  <cp:lastModifiedBy>Sophie Gregoire (605792)</cp:lastModifiedBy>
  <cp:revision>133</cp:revision>
  <dcterms:created xsi:type="dcterms:W3CDTF">2020-04-27T02:36:39Z</dcterms:created>
  <dcterms:modified xsi:type="dcterms:W3CDTF">2020-05-27T12:08:40Z</dcterms:modified>
</cp:coreProperties>
</file>